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20"/>
  </p:notesMasterIdLst>
  <p:sldIdLst>
    <p:sldId id="256" r:id="rId2"/>
    <p:sldId id="257" r:id="rId3"/>
    <p:sldId id="274" r:id="rId4"/>
    <p:sldId id="275" r:id="rId5"/>
    <p:sldId id="276" r:id="rId6"/>
    <p:sldId id="277" r:id="rId7"/>
    <p:sldId id="278" r:id="rId8"/>
    <p:sldId id="279" r:id="rId9"/>
    <p:sldId id="280" r:id="rId10"/>
    <p:sldId id="281" r:id="rId11"/>
    <p:sldId id="282" r:id="rId12"/>
    <p:sldId id="283" r:id="rId13"/>
    <p:sldId id="284" r:id="rId14"/>
    <p:sldId id="285" r:id="rId15"/>
    <p:sldId id="286" r:id="rId16"/>
    <p:sldId id="287" r:id="rId17"/>
    <p:sldId id="288" r:id="rId18"/>
    <p:sldId id="289" r:id="rId19"/>
  </p:sldIdLst>
  <p:sldSz cx="9144000" cy="6858000" type="screen4x3"/>
  <p:notesSz cx="6946900" cy="9283700"/>
  <p:defaultTextStyle>
    <a:defPPr>
      <a:defRPr lang="en-US"/>
    </a:defPPr>
    <a:lvl1pPr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1pPr>
    <a:lvl2pPr marL="4572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2pPr>
    <a:lvl3pPr marL="9144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3pPr>
    <a:lvl4pPr marL="13716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4pPr>
    <a:lvl5pPr marL="18288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5pPr>
    <a:lvl6pPr marL="2286000" algn="r" defTabSz="914400" rtl="1" eaLnBrk="1" latinLnBrk="0" hangingPunct="1">
      <a:defRPr sz="2400" kern="1200">
        <a:solidFill>
          <a:schemeClr val="tx1"/>
        </a:solidFill>
        <a:latin typeface="Times New Roman" pitchFamily="18" charset="0"/>
        <a:ea typeface="+mn-ea"/>
        <a:cs typeface="Times New Roman" pitchFamily="18" charset="0"/>
      </a:defRPr>
    </a:lvl6pPr>
    <a:lvl7pPr marL="2743200" algn="r" defTabSz="914400" rtl="1" eaLnBrk="1" latinLnBrk="0" hangingPunct="1">
      <a:defRPr sz="2400" kern="1200">
        <a:solidFill>
          <a:schemeClr val="tx1"/>
        </a:solidFill>
        <a:latin typeface="Times New Roman" pitchFamily="18" charset="0"/>
        <a:ea typeface="+mn-ea"/>
        <a:cs typeface="Times New Roman" pitchFamily="18" charset="0"/>
      </a:defRPr>
    </a:lvl7pPr>
    <a:lvl8pPr marL="3200400" algn="r" defTabSz="914400" rtl="1" eaLnBrk="1" latinLnBrk="0" hangingPunct="1">
      <a:defRPr sz="2400" kern="1200">
        <a:solidFill>
          <a:schemeClr val="tx1"/>
        </a:solidFill>
        <a:latin typeface="Times New Roman" pitchFamily="18" charset="0"/>
        <a:ea typeface="+mn-ea"/>
        <a:cs typeface="Times New Roman" pitchFamily="18" charset="0"/>
      </a:defRPr>
    </a:lvl8pPr>
    <a:lvl9pPr marL="3657600" algn="r" defTabSz="914400" rtl="1" eaLnBrk="1" latinLnBrk="0" hangingPunct="1">
      <a:defRPr sz="2400" kern="1200">
        <a:solidFill>
          <a:schemeClr val="tx1"/>
        </a:solidFill>
        <a:latin typeface="Times New Roman" pitchFamily="18" charset="0"/>
        <a:ea typeface="+mn-ea"/>
        <a:cs typeface="Times New Roman" pitchFamily="18"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1CFD5"/>
    <a:srgbClr val="969696"/>
    <a:srgbClr val="C0C0C0"/>
    <a:srgbClr val="ACA3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5" d="100"/>
          <a:sy n="75" d="100"/>
        </p:scale>
        <p:origin x="-930"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2.wmf"/><Relationship Id="rId1" Type="http://schemas.openxmlformats.org/officeDocument/2006/relationships/image" Target="../media/image21.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image" Target="../media/image24.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t" anchorCtr="0" compatLnSpc="1">
            <a:prstTxWarp prst="textNoShape">
              <a:avLst/>
            </a:prstTxWarp>
          </a:bodyPr>
          <a:lstStyle>
            <a:lvl1pPr algn="l" defTabSz="927100">
              <a:defRPr sz="1200"/>
            </a:lvl1pPr>
          </a:lstStyle>
          <a:p>
            <a:endParaRPr lang="en-US"/>
          </a:p>
        </p:txBody>
      </p:sp>
      <p:sp>
        <p:nvSpPr>
          <p:cNvPr id="80899" name="Rectangle 3"/>
          <p:cNvSpPr>
            <a:spLocks noGrp="1" noChangeArrowheads="1"/>
          </p:cNvSpPr>
          <p:nvPr>
            <p:ph type="dt" idx="1"/>
          </p:nvPr>
        </p:nvSpPr>
        <p:spPr bwMode="auto">
          <a:xfrm>
            <a:off x="3937000" y="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t" anchorCtr="0" compatLnSpc="1">
            <a:prstTxWarp prst="textNoShape">
              <a:avLst/>
            </a:prstTxWarp>
          </a:bodyPr>
          <a:lstStyle>
            <a:lvl1pPr algn="r" defTabSz="927100">
              <a:defRPr sz="1200"/>
            </a:lvl1pPr>
          </a:lstStyle>
          <a:p>
            <a:endParaRPr lang="en-US"/>
          </a:p>
        </p:txBody>
      </p:sp>
      <p:sp>
        <p:nvSpPr>
          <p:cNvPr id="80900" name="Rectangle 4"/>
          <p:cNvSpPr>
            <a:spLocks noGrp="1" noRot="1" noChangeAspect="1" noChangeArrowheads="1" noTextEdit="1"/>
          </p:cNvSpPr>
          <p:nvPr>
            <p:ph type="sldImg" idx="2"/>
          </p:nvPr>
        </p:nvSpPr>
        <p:spPr bwMode="auto">
          <a:xfrm>
            <a:off x="1152525" y="696913"/>
            <a:ext cx="4641850" cy="34813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0901" name="Rectangle 5"/>
          <p:cNvSpPr>
            <a:spLocks noGrp="1" noChangeArrowheads="1"/>
          </p:cNvSpPr>
          <p:nvPr>
            <p:ph type="body" sz="quarter" idx="3"/>
          </p:nvPr>
        </p:nvSpPr>
        <p:spPr bwMode="auto">
          <a:xfrm>
            <a:off x="925513" y="4410075"/>
            <a:ext cx="5095875" cy="417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0902" name="Rectangle 6"/>
          <p:cNvSpPr>
            <a:spLocks noGrp="1" noChangeArrowheads="1"/>
          </p:cNvSpPr>
          <p:nvPr>
            <p:ph type="ftr" sz="quarter" idx="4"/>
          </p:nvPr>
        </p:nvSpPr>
        <p:spPr bwMode="auto">
          <a:xfrm>
            <a:off x="0" y="882015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b" anchorCtr="0" compatLnSpc="1">
            <a:prstTxWarp prst="textNoShape">
              <a:avLst/>
            </a:prstTxWarp>
          </a:bodyPr>
          <a:lstStyle>
            <a:lvl1pPr algn="l" defTabSz="927100">
              <a:defRPr sz="1200"/>
            </a:lvl1pPr>
          </a:lstStyle>
          <a:p>
            <a:endParaRPr lang="en-US"/>
          </a:p>
        </p:txBody>
      </p:sp>
      <p:sp>
        <p:nvSpPr>
          <p:cNvPr id="80903" name="Rectangle 7"/>
          <p:cNvSpPr>
            <a:spLocks noGrp="1" noChangeArrowheads="1"/>
          </p:cNvSpPr>
          <p:nvPr>
            <p:ph type="sldNum" sz="quarter" idx="5"/>
          </p:nvPr>
        </p:nvSpPr>
        <p:spPr bwMode="auto">
          <a:xfrm>
            <a:off x="3937000" y="8820150"/>
            <a:ext cx="300990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38" tIns="46369" rIns="92738" bIns="46369" numCol="1" anchor="b" anchorCtr="0" compatLnSpc="1">
            <a:prstTxWarp prst="textNoShape">
              <a:avLst/>
            </a:prstTxWarp>
          </a:bodyPr>
          <a:lstStyle>
            <a:lvl1pPr algn="r" defTabSz="927100">
              <a:defRPr sz="1200"/>
            </a:lvl1pPr>
          </a:lstStyle>
          <a:p>
            <a:fld id="{E6E0DFD1-2D27-447C-8A56-1450D483F4FA}" type="slidenum">
              <a:rPr lang="en-US"/>
              <a:pPr/>
              <a:t>‹#›</a:t>
            </a:fld>
            <a:endParaRPr lang="en-US"/>
          </a:p>
        </p:txBody>
      </p:sp>
    </p:spTree>
    <p:extLst>
      <p:ext uri="{BB962C8B-B14F-4D97-AF65-F5344CB8AC3E}">
        <p14:creationId xmlns:p14="http://schemas.microsoft.com/office/powerpoint/2010/main" val="14799141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ahoma" pitchFamily="34" charset="0"/>
        <a:ea typeface="+mn-ea"/>
        <a:cs typeface="Times New Roman" pitchFamily="18" charset="0"/>
      </a:defRPr>
    </a:lvl1pPr>
    <a:lvl2pPr marL="457200" algn="l" rtl="0" fontAlgn="base">
      <a:spcBef>
        <a:spcPct val="30000"/>
      </a:spcBef>
      <a:spcAft>
        <a:spcPct val="0"/>
      </a:spcAft>
      <a:defRPr kumimoji="1" sz="1200" kern="1200">
        <a:solidFill>
          <a:schemeClr val="tx1"/>
        </a:solidFill>
        <a:latin typeface="Tahoma" pitchFamily="34" charset="0"/>
        <a:ea typeface="+mn-ea"/>
        <a:cs typeface="Times New Roman" pitchFamily="18" charset="0"/>
      </a:defRPr>
    </a:lvl2pPr>
    <a:lvl3pPr marL="914400" algn="l" rtl="0" fontAlgn="base">
      <a:spcBef>
        <a:spcPct val="30000"/>
      </a:spcBef>
      <a:spcAft>
        <a:spcPct val="0"/>
      </a:spcAft>
      <a:defRPr kumimoji="1" sz="1200" kern="1200">
        <a:solidFill>
          <a:schemeClr val="tx1"/>
        </a:solidFill>
        <a:latin typeface="Tahoma" pitchFamily="34" charset="0"/>
        <a:ea typeface="+mn-ea"/>
        <a:cs typeface="Times New Roman" pitchFamily="18" charset="0"/>
      </a:defRPr>
    </a:lvl3pPr>
    <a:lvl4pPr marL="1371600" algn="l" rtl="0" fontAlgn="base">
      <a:spcBef>
        <a:spcPct val="30000"/>
      </a:spcBef>
      <a:spcAft>
        <a:spcPct val="0"/>
      </a:spcAft>
      <a:defRPr kumimoji="1" sz="1200" kern="1200">
        <a:solidFill>
          <a:schemeClr val="tx1"/>
        </a:solidFill>
        <a:latin typeface="Tahoma" pitchFamily="34" charset="0"/>
        <a:ea typeface="+mn-ea"/>
        <a:cs typeface="Times New Roman" pitchFamily="18" charset="0"/>
      </a:defRPr>
    </a:lvl4pPr>
    <a:lvl5pPr marL="1828800" algn="l" rtl="0" fontAlgn="base">
      <a:spcBef>
        <a:spcPct val="30000"/>
      </a:spcBef>
      <a:spcAft>
        <a:spcPct val="0"/>
      </a:spcAft>
      <a:defRPr kumimoji="1" sz="1200" kern="1200">
        <a:solidFill>
          <a:schemeClr val="tx1"/>
        </a:solidFill>
        <a:latin typeface="Tahoma" pitchFamily="34" charset="0"/>
        <a:ea typeface="+mn-ea"/>
        <a:cs typeface="Times New Roman" pitchFamily="18"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710349-8EFB-4FDC-97AE-ECE62808E093}" type="slidenum">
              <a:rPr lang="en-US"/>
              <a:pPr/>
              <a:t>2</a:t>
            </a:fld>
            <a:endParaRPr lang="en-US"/>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p:txBody>
          <a:bodyPr/>
          <a:lstStyle/>
          <a:p>
            <a:r>
              <a:rPr lang="en-US"/>
              <a:t>Insert a map of your country.</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6257" name="Picture 177" descr="csk_biorep_page1IMAG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6082" name="Rectangle 2"/>
          <p:cNvSpPr>
            <a:spLocks noGrp="1" noChangeArrowheads="1"/>
          </p:cNvSpPr>
          <p:nvPr>
            <p:ph type="ctrTitle"/>
          </p:nvPr>
        </p:nvSpPr>
        <p:spPr>
          <a:xfrm>
            <a:off x="2268538" y="3176588"/>
            <a:ext cx="6459537" cy="2074862"/>
          </a:xfrm>
        </p:spPr>
        <p:txBody>
          <a:bodyPr/>
          <a:lstStyle>
            <a:lvl1pPr>
              <a:defRPr sz="3200"/>
            </a:lvl1pPr>
          </a:lstStyle>
          <a:p>
            <a:pPr lvl="0"/>
            <a:r>
              <a:rPr lang="en-US" noProof="0" smtClean="0"/>
              <a:t>Click to edit Master title style</a:t>
            </a:r>
          </a:p>
        </p:txBody>
      </p:sp>
      <p:sp>
        <p:nvSpPr>
          <p:cNvPr id="46083" name="Rectangle 3"/>
          <p:cNvSpPr>
            <a:spLocks noGrp="1" noChangeArrowheads="1"/>
          </p:cNvSpPr>
          <p:nvPr>
            <p:ph type="subTitle" idx="1"/>
          </p:nvPr>
        </p:nvSpPr>
        <p:spPr>
          <a:xfrm>
            <a:off x="431800" y="296863"/>
            <a:ext cx="5629275" cy="1368425"/>
          </a:xfrm>
        </p:spPr>
        <p:txBody>
          <a:bodyPr/>
          <a:lstStyle>
            <a:lvl1pPr marL="0" indent="0">
              <a:buFontTx/>
              <a:buNone/>
              <a:defRPr sz="1200"/>
            </a:lvl1pPr>
          </a:lstStyle>
          <a:p>
            <a:pPr lvl="0"/>
            <a:r>
              <a:rPr lang="en-US" noProof="0" smtClean="0"/>
              <a:t>Click to edit Master subtitle style</a:t>
            </a:r>
          </a:p>
        </p:txBody>
      </p:sp>
      <p:sp>
        <p:nvSpPr>
          <p:cNvPr id="46254" name="Rectangle 174"/>
          <p:cNvSpPr>
            <a:spLocks noGrp="1" noChangeArrowheads="1"/>
          </p:cNvSpPr>
          <p:nvPr>
            <p:ph type="dt" sz="half" idx="2"/>
          </p:nvPr>
        </p:nvSpPr>
        <p:spPr/>
        <p:txBody>
          <a:bodyPr/>
          <a:lstStyle>
            <a:lvl1pPr>
              <a:defRPr/>
            </a:lvl1pPr>
          </a:lstStyle>
          <a:p>
            <a:endParaRPr lang="en-US"/>
          </a:p>
        </p:txBody>
      </p:sp>
      <p:sp>
        <p:nvSpPr>
          <p:cNvPr id="46255" name="Rectangle 175"/>
          <p:cNvSpPr>
            <a:spLocks noGrp="1" noChangeArrowheads="1"/>
          </p:cNvSpPr>
          <p:nvPr>
            <p:ph type="ftr" sz="quarter" idx="3"/>
          </p:nvPr>
        </p:nvSpPr>
        <p:spPr/>
        <p:txBody>
          <a:bodyPr/>
          <a:lstStyle>
            <a:lvl1pPr>
              <a:defRPr/>
            </a:lvl1pPr>
          </a:lstStyle>
          <a:p>
            <a:endParaRPr lang="en-US"/>
          </a:p>
        </p:txBody>
      </p:sp>
      <p:sp>
        <p:nvSpPr>
          <p:cNvPr id="46256" name="Rectangle 176"/>
          <p:cNvSpPr>
            <a:spLocks noGrp="1" noChangeArrowheads="1"/>
          </p:cNvSpPr>
          <p:nvPr>
            <p:ph type="sldNum" sz="quarter" idx="4"/>
          </p:nvPr>
        </p:nvSpPr>
        <p:spPr/>
        <p:txBody>
          <a:bodyPr/>
          <a:lstStyle>
            <a:lvl1pPr>
              <a:defRPr/>
            </a:lvl1pPr>
          </a:lstStyle>
          <a:p>
            <a:fld id="{B9457954-2762-42DB-8FC3-C980312CEDA6}"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69A1FE7-41E2-4B53-83CB-28E1587F2D73}" type="slidenum">
              <a:rPr lang="en-US"/>
              <a:pPr/>
              <a:t>‹#›</a:t>
            </a:fld>
            <a:endParaRPr lang="en-US"/>
          </a:p>
        </p:txBody>
      </p:sp>
    </p:spTree>
    <p:extLst>
      <p:ext uri="{BB962C8B-B14F-4D97-AF65-F5344CB8AC3E}">
        <p14:creationId xmlns:p14="http://schemas.microsoft.com/office/powerpoint/2010/main" val="4180465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38975" y="225425"/>
            <a:ext cx="1709738" cy="5975350"/>
          </a:xfrm>
        </p:spPr>
        <p:txBody>
          <a:bodyPr vert="eaVert"/>
          <a:lstStyle/>
          <a:p>
            <a:r>
              <a:rPr lang="en-US" smtClean="0"/>
              <a:t>Click to edit Master title style</a:t>
            </a:r>
            <a:endParaRPr lang="ar-EG"/>
          </a:p>
        </p:txBody>
      </p:sp>
      <p:sp>
        <p:nvSpPr>
          <p:cNvPr id="3" name="Vertical Text Placeholder 2"/>
          <p:cNvSpPr>
            <a:spLocks noGrp="1"/>
          </p:cNvSpPr>
          <p:nvPr>
            <p:ph type="body" orient="vert" idx="1"/>
          </p:nvPr>
        </p:nvSpPr>
        <p:spPr>
          <a:xfrm>
            <a:off x="1908175" y="225425"/>
            <a:ext cx="4978400" cy="59753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ECDDC92-7A19-4E01-97FA-F04B516CAA50}" type="slidenum">
              <a:rPr lang="en-US"/>
              <a:pPr/>
              <a:t>‹#›</a:t>
            </a:fld>
            <a:endParaRPr lang="en-US"/>
          </a:p>
        </p:txBody>
      </p:sp>
    </p:spTree>
    <p:extLst>
      <p:ext uri="{BB962C8B-B14F-4D97-AF65-F5344CB8AC3E}">
        <p14:creationId xmlns:p14="http://schemas.microsoft.com/office/powerpoint/2010/main" val="40366952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1908175" y="225425"/>
            <a:ext cx="6840538" cy="1008063"/>
          </a:xfrm>
        </p:spPr>
        <p:txBody>
          <a:bodyPr/>
          <a:lstStyle/>
          <a:p>
            <a:r>
              <a:rPr lang="en-US" smtClean="0"/>
              <a:t>Click to edit Master title style</a:t>
            </a:r>
            <a:endParaRPr lang="ar-EG"/>
          </a:p>
        </p:txBody>
      </p:sp>
      <p:sp>
        <p:nvSpPr>
          <p:cNvPr id="3" name="Text Placeholder 2"/>
          <p:cNvSpPr>
            <a:spLocks noGrp="1"/>
          </p:cNvSpPr>
          <p:nvPr>
            <p:ph type="body" sz="half" idx="1"/>
          </p:nvPr>
        </p:nvSpPr>
        <p:spPr>
          <a:xfrm>
            <a:off x="1908175" y="1449388"/>
            <a:ext cx="3343275" cy="47513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ClipArt Placeholder 3"/>
          <p:cNvSpPr>
            <a:spLocks noGrp="1"/>
          </p:cNvSpPr>
          <p:nvPr>
            <p:ph type="clipArt" sz="half" idx="2"/>
          </p:nvPr>
        </p:nvSpPr>
        <p:spPr>
          <a:xfrm>
            <a:off x="5403850" y="1449388"/>
            <a:ext cx="3344863" cy="4751387"/>
          </a:xfrm>
        </p:spPr>
        <p:txBody>
          <a:bodyPr/>
          <a:lstStyle/>
          <a:p>
            <a:r>
              <a:rPr lang="en-US" smtClean="0"/>
              <a:t>Click icon to add clip art</a:t>
            </a:r>
            <a:endParaRPr lang="ar-EG"/>
          </a:p>
        </p:txBody>
      </p:sp>
      <p:sp>
        <p:nvSpPr>
          <p:cNvPr id="5" name="Date Placeholder 4"/>
          <p:cNvSpPr>
            <a:spLocks noGrp="1"/>
          </p:cNvSpPr>
          <p:nvPr>
            <p:ph type="dt" sz="half" idx="10"/>
          </p:nvPr>
        </p:nvSpPr>
        <p:spPr>
          <a:xfrm>
            <a:off x="431800" y="6308725"/>
            <a:ext cx="1838325" cy="349250"/>
          </a:xfrm>
        </p:spPr>
        <p:txBody>
          <a:bodyPr/>
          <a:lstStyle>
            <a:lvl1pPr>
              <a:defRPr/>
            </a:lvl1pPr>
          </a:lstStyle>
          <a:p>
            <a:endParaRPr lang="en-US"/>
          </a:p>
        </p:txBody>
      </p:sp>
      <p:sp>
        <p:nvSpPr>
          <p:cNvPr id="6" name="Footer Placeholder 5"/>
          <p:cNvSpPr>
            <a:spLocks noGrp="1"/>
          </p:cNvSpPr>
          <p:nvPr>
            <p:ph type="ftr" sz="quarter" idx="11"/>
          </p:nvPr>
        </p:nvSpPr>
        <p:spPr>
          <a:xfrm>
            <a:off x="2376488" y="6308725"/>
            <a:ext cx="4314825" cy="349250"/>
          </a:xfrm>
        </p:spPr>
        <p:txBody>
          <a:bodyPr/>
          <a:lstStyle>
            <a:lvl1pPr>
              <a:defRPr/>
            </a:lvl1pPr>
          </a:lstStyle>
          <a:p>
            <a:endParaRPr lang="en-US"/>
          </a:p>
        </p:txBody>
      </p:sp>
      <p:sp>
        <p:nvSpPr>
          <p:cNvPr id="7" name="Slide Number Placeholder 6"/>
          <p:cNvSpPr>
            <a:spLocks noGrp="1"/>
          </p:cNvSpPr>
          <p:nvPr>
            <p:ph type="sldNum" sz="quarter" idx="12"/>
          </p:nvPr>
        </p:nvSpPr>
        <p:spPr>
          <a:xfrm>
            <a:off x="6843713" y="6308725"/>
            <a:ext cx="1905000" cy="349250"/>
          </a:xfrm>
        </p:spPr>
        <p:txBody>
          <a:bodyPr/>
          <a:lstStyle>
            <a:lvl1pPr>
              <a:defRPr/>
            </a:lvl1pPr>
          </a:lstStyle>
          <a:p>
            <a:fld id="{63E89D50-C1DA-477D-8DD1-C9A6E416AE51}" type="slidenum">
              <a:rPr lang="en-US"/>
              <a:pPr/>
              <a:t>‹#›</a:t>
            </a:fld>
            <a:endParaRPr lang="en-US"/>
          </a:p>
        </p:txBody>
      </p:sp>
    </p:spTree>
    <p:extLst>
      <p:ext uri="{BB962C8B-B14F-4D97-AF65-F5344CB8AC3E}">
        <p14:creationId xmlns:p14="http://schemas.microsoft.com/office/powerpoint/2010/main" val="39170611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1908175" y="225425"/>
            <a:ext cx="6840538" cy="1008063"/>
          </a:xfrm>
        </p:spPr>
        <p:txBody>
          <a:bodyPr/>
          <a:lstStyle/>
          <a:p>
            <a:r>
              <a:rPr lang="en-US" smtClean="0"/>
              <a:t>Click to edit Master title style</a:t>
            </a:r>
            <a:endParaRPr lang="ar-EG"/>
          </a:p>
        </p:txBody>
      </p:sp>
      <p:sp>
        <p:nvSpPr>
          <p:cNvPr id="3" name="Text Placeholder 2"/>
          <p:cNvSpPr>
            <a:spLocks noGrp="1"/>
          </p:cNvSpPr>
          <p:nvPr>
            <p:ph type="body" sz="half" idx="1"/>
          </p:nvPr>
        </p:nvSpPr>
        <p:spPr>
          <a:xfrm>
            <a:off x="1908175" y="1449388"/>
            <a:ext cx="6840538" cy="2298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Content Placeholder 3"/>
          <p:cNvSpPr>
            <a:spLocks noGrp="1"/>
          </p:cNvSpPr>
          <p:nvPr>
            <p:ph sz="half" idx="2"/>
          </p:nvPr>
        </p:nvSpPr>
        <p:spPr>
          <a:xfrm>
            <a:off x="1908175" y="3900488"/>
            <a:ext cx="6840538" cy="23002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Date Placeholder 4"/>
          <p:cNvSpPr>
            <a:spLocks noGrp="1"/>
          </p:cNvSpPr>
          <p:nvPr>
            <p:ph type="dt" sz="half" idx="10"/>
          </p:nvPr>
        </p:nvSpPr>
        <p:spPr>
          <a:xfrm>
            <a:off x="431800" y="6308725"/>
            <a:ext cx="1838325" cy="349250"/>
          </a:xfrm>
        </p:spPr>
        <p:txBody>
          <a:bodyPr/>
          <a:lstStyle>
            <a:lvl1pPr>
              <a:defRPr/>
            </a:lvl1pPr>
          </a:lstStyle>
          <a:p>
            <a:endParaRPr lang="en-US"/>
          </a:p>
        </p:txBody>
      </p:sp>
      <p:sp>
        <p:nvSpPr>
          <p:cNvPr id="6" name="Footer Placeholder 5"/>
          <p:cNvSpPr>
            <a:spLocks noGrp="1"/>
          </p:cNvSpPr>
          <p:nvPr>
            <p:ph type="ftr" sz="quarter" idx="11"/>
          </p:nvPr>
        </p:nvSpPr>
        <p:spPr>
          <a:xfrm>
            <a:off x="2376488" y="6308725"/>
            <a:ext cx="4314825" cy="349250"/>
          </a:xfrm>
        </p:spPr>
        <p:txBody>
          <a:bodyPr/>
          <a:lstStyle>
            <a:lvl1pPr>
              <a:defRPr/>
            </a:lvl1pPr>
          </a:lstStyle>
          <a:p>
            <a:endParaRPr lang="en-US"/>
          </a:p>
        </p:txBody>
      </p:sp>
      <p:sp>
        <p:nvSpPr>
          <p:cNvPr id="7" name="Slide Number Placeholder 6"/>
          <p:cNvSpPr>
            <a:spLocks noGrp="1"/>
          </p:cNvSpPr>
          <p:nvPr>
            <p:ph type="sldNum" sz="quarter" idx="12"/>
          </p:nvPr>
        </p:nvSpPr>
        <p:spPr>
          <a:xfrm>
            <a:off x="6843713" y="6308725"/>
            <a:ext cx="1905000" cy="349250"/>
          </a:xfrm>
        </p:spPr>
        <p:txBody>
          <a:bodyPr/>
          <a:lstStyle>
            <a:lvl1pPr>
              <a:defRPr/>
            </a:lvl1pPr>
          </a:lstStyle>
          <a:p>
            <a:fld id="{CEF472B3-A8B7-47E6-B979-2BE8ED45315D}" type="slidenum">
              <a:rPr lang="en-US"/>
              <a:pPr/>
              <a:t>‹#›</a:t>
            </a:fld>
            <a:endParaRPr lang="en-US"/>
          </a:p>
        </p:txBody>
      </p:sp>
    </p:spTree>
    <p:extLst>
      <p:ext uri="{BB962C8B-B14F-4D97-AF65-F5344CB8AC3E}">
        <p14:creationId xmlns:p14="http://schemas.microsoft.com/office/powerpoint/2010/main" val="2575272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07A9741-E201-48AF-AB9A-67D3A7E7EF54}" type="slidenum">
              <a:rPr lang="en-US"/>
              <a:pPr/>
              <a:t>‹#›</a:t>
            </a:fld>
            <a:endParaRPr lang="en-US"/>
          </a:p>
        </p:txBody>
      </p:sp>
    </p:spTree>
    <p:extLst>
      <p:ext uri="{BB962C8B-B14F-4D97-AF65-F5344CB8AC3E}">
        <p14:creationId xmlns:p14="http://schemas.microsoft.com/office/powerpoint/2010/main" val="3259131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E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763E13B-56FD-4CC5-BE8B-D8813C3F6875}" type="slidenum">
              <a:rPr lang="en-US"/>
              <a:pPr/>
              <a:t>‹#›</a:t>
            </a:fld>
            <a:endParaRPr lang="en-US"/>
          </a:p>
        </p:txBody>
      </p:sp>
    </p:spTree>
    <p:extLst>
      <p:ext uri="{BB962C8B-B14F-4D97-AF65-F5344CB8AC3E}">
        <p14:creationId xmlns:p14="http://schemas.microsoft.com/office/powerpoint/2010/main" val="2072778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sz="half" idx="1"/>
          </p:nvPr>
        </p:nvSpPr>
        <p:spPr>
          <a:xfrm>
            <a:off x="1908175" y="1449388"/>
            <a:ext cx="3343275" cy="4751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Content Placeholder 3"/>
          <p:cNvSpPr>
            <a:spLocks noGrp="1"/>
          </p:cNvSpPr>
          <p:nvPr>
            <p:ph sz="half" idx="2"/>
          </p:nvPr>
        </p:nvSpPr>
        <p:spPr>
          <a:xfrm>
            <a:off x="5403850" y="1449388"/>
            <a:ext cx="3344863" cy="47513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6F9D77C-C89B-452F-99BF-5B26401D5A42}" type="slidenum">
              <a:rPr lang="en-US"/>
              <a:pPr/>
              <a:t>‹#›</a:t>
            </a:fld>
            <a:endParaRPr lang="en-US"/>
          </a:p>
        </p:txBody>
      </p:sp>
    </p:spTree>
    <p:extLst>
      <p:ext uri="{BB962C8B-B14F-4D97-AF65-F5344CB8AC3E}">
        <p14:creationId xmlns:p14="http://schemas.microsoft.com/office/powerpoint/2010/main" val="1334059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ar-E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F4BE9B17-B4C7-4A97-BF89-27A28827A33E}" type="slidenum">
              <a:rPr lang="en-US"/>
              <a:pPr/>
              <a:t>‹#›</a:t>
            </a:fld>
            <a:endParaRPr lang="en-US"/>
          </a:p>
        </p:txBody>
      </p:sp>
    </p:spTree>
    <p:extLst>
      <p:ext uri="{BB962C8B-B14F-4D97-AF65-F5344CB8AC3E}">
        <p14:creationId xmlns:p14="http://schemas.microsoft.com/office/powerpoint/2010/main" val="25161166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467DEDD6-8B72-4682-BAD0-2987434C5E82}" type="slidenum">
              <a:rPr lang="en-US"/>
              <a:pPr/>
              <a:t>‹#›</a:t>
            </a:fld>
            <a:endParaRPr lang="en-US"/>
          </a:p>
        </p:txBody>
      </p:sp>
    </p:spTree>
    <p:extLst>
      <p:ext uri="{BB962C8B-B14F-4D97-AF65-F5344CB8AC3E}">
        <p14:creationId xmlns:p14="http://schemas.microsoft.com/office/powerpoint/2010/main" val="2671463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14D0A0C-0DEC-4313-A385-4C297C06DA11}" type="slidenum">
              <a:rPr lang="en-US"/>
              <a:pPr/>
              <a:t>‹#›</a:t>
            </a:fld>
            <a:endParaRPr lang="en-US"/>
          </a:p>
        </p:txBody>
      </p:sp>
    </p:spTree>
    <p:extLst>
      <p:ext uri="{BB962C8B-B14F-4D97-AF65-F5344CB8AC3E}">
        <p14:creationId xmlns:p14="http://schemas.microsoft.com/office/powerpoint/2010/main" val="2126241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r">
              <a:defRPr sz="2000" b="1"/>
            </a:lvl1pPr>
          </a:lstStyle>
          <a:p>
            <a:r>
              <a:rPr lang="en-US" smtClean="0"/>
              <a:t>Click to edit Master title style</a:t>
            </a:r>
            <a:endParaRPr lang="ar-E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582A2A5-BFB2-45BF-A863-BFEBF3D1D005}" type="slidenum">
              <a:rPr lang="en-US"/>
              <a:pPr/>
              <a:t>‹#›</a:t>
            </a:fld>
            <a:endParaRPr lang="en-US"/>
          </a:p>
        </p:txBody>
      </p:sp>
    </p:spTree>
    <p:extLst>
      <p:ext uri="{BB962C8B-B14F-4D97-AF65-F5344CB8AC3E}">
        <p14:creationId xmlns:p14="http://schemas.microsoft.com/office/powerpoint/2010/main" val="2320432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r">
              <a:defRPr sz="2000" b="1"/>
            </a:lvl1pPr>
          </a:lstStyle>
          <a:p>
            <a:r>
              <a:rPr lang="en-US" smtClean="0"/>
              <a:t>Click to edit Master title style</a:t>
            </a:r>
            <a:endParaRPr lang="ar-E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ar-E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75C843D-8F85-482E-88F4-CF13D6FD5E65}" type="slidenum">
              <a:rPr lang="en-US"/>
              <a:pPr/>
              <a:t>‹#›</a:t>
            </a:fld>
            <a:endParaRPr lang="en-US"/>
          </a:p>
        </p:txBody>
      </p:sp>
    </p:spTree>
    <p:extLst>
      <p:ext uri="{BB962C8B-B14F-4D97-AF65-F5344CB8AC3E}">
        <p14:creationId xmlns:p14="http://schemas.microsoft.com/office/powerpoint/2010/main" val="1175138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2694" name="Picture 166" descr="csk_biorep_page2IMAG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22530" name="Rectangle 2"/>
          <p:cNvSpPr>
            <a:spLocks noGrp="1" noChangeArrowheads="1"/>
          </p:cNvSpPr>
          <p:nvPr>
            <p:ph type="title"/>
          </p:nvPr>
        </p:nvSpPr>
        <p:spPr bwMode="auto">
          <a:xfrm>
            <a:off x="1908175" y="225425"/>
            <a:ext cx="6840538" cy="1008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50000"/>
                    </a:schemeClr>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2531" name="Rectangle 3"/>
          <p:cNvSpPr>
            <a:spLocks noGrp="1" noChangeArrowheads="1"/>
          </p:cNvSpPr>
          <p:nvPr>
            <p:ph type="body" idx="1"/>
          </p:nvPr>
        </p:nvSpPr>
        <p:spPr bwMode="auto">
          <a:xfrm>
            <a:off x="1908175" y="1449388"/>
            <a:ext cx="6840538" cy="4751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2532" name="Rectangle 4"/>
          <p:cNvSpPr>
            <a:spLocks noGrp="1" noChangeArrowheads="1"/>
          </p:cNvSpPr>
          <p:nvPr>
            <p:ph type="dt" sz="half" idx="2"/>
          </p:nvPr>
        </p:nvSpPr>
        <p:spPr bwMode="auto">
          <a:xfrm>
            <a:off x="431800" y="6308725"/>
            <a:ext cx="1838325" cy="34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900">
                <a:latin typeface="+mn-lt"/>
              </a:defRPr>
            </a:lvl1pPr>
          </a:lstStyle>
          <a:p>
            <a:endParaRPr lang="en-US"/>
          </a:p>
        </p:txBody>
      </p:sp>
      <p:sp>
        <p:nvSpPr>
          <p:cNvPr id="22533" name="Rectangle 5"/>
          <p:cNvSpPr>
            <a:spLocks noGrp="1" noChangeArrowheads="1"/>
          </p:cNvSpPr>
          <p:nvPr>
            <p:ph type="ftr" sz="quarter" idx="3"/>
          </p:nvPr>
        </p:nvSpPr>
        <p:spPr bwMode="auto">
          <a:xfrm>
            <a:off x="2376488" y="6308725"/>
            <a:ext cx="4314825" cy="34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900">
                <a:latin typeface="+mn-lt"/>
              </a:defRPr>
            </a:lvl1pPr>
          </a:lstStyle>
          <a:p>
            <a:endParaRPr lang="en-US"/>
          </a:p>
        </p:txBody>
      </p:sp>
      <p:sp>
        <p:nvSpPr>
          <p:cNvPr id="22534" name="Rectangle 6"/>
          <p:cNvSpPr>
            <a:spLocks noGrp="1" noChangeArrowheads="1"/>
          </p:cNvSpPr>
          <p:nvPr>
            <p:ph type="sldNum" sz="quarter" idx="4"/>
          </p:nvPr>
        </p:nvSpPr>
        <p:spPr bwMode="auto">
          <a:xfrm>
            <a:off x="6843713" y="6308725"/>
            <a:ext cx="1905000" cy="34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900">
                <a:latin typeface="+mn-lt"/>
              </a:defRPr>
            </a:lvl1pPr>
          </a:lstStyle>
          <a:p>
            <a:fld id="{B5BE0C9E-F1BF-4949-A46B-00A69F8430A2}"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Lst>
  <p:hf hdr="0" ftr="0" dt="0"/>
  <p:txStyles>
    <p:titleStyle>
      <a:lvl1pPr algn="l" rtl="1" eaLnBrk="1" fontAlgn="base" hangingPunct="1">
        <a:spcBef>
          <a:spcPct val="0"/>
        </a:spcBef>
        <a:spcAft>
          <a:spcPct val="0"/>
        </a:spcAft>
        <a:defRPr sz="2800">
          <a:solidFill>
            <a:schemeClr val="tx1"/>
          </a:solidFill>
          <a:latin typeface="+mj-lt"/>
          <a:ea typeface="+mj-ea"/>
          <a:cs typeface="+mj-cs"/>
        </a:defRPr>
      </a:lvl1pPr>
      <a:lvl2pPr algn="l" rtl="1" eaLnBrk="1" fontAlgn="base" hangingPunct="1">
        <a:spcBef>
          <a:spcPct val="0"/>
        </a:spcBef>
        <a:spcAft>
          <a:spcPct val="0"/>
        </a:spcAft>
        <a:defRPr sz="2800">
          <a:solidFill>
            <a:schemeClr val="tx1"/>
          </a:solidFill>
          <a:latin typeface="Century Gothic" pitchFamily="34" charset="0"/>
          <a:cs typeface="Times New Roman" pitchFamily="18" charset="0"/>
        </a:defRPr>
      </a:lvl2pPr>
      <a:lvl3pPr algn="l" rtl="1" eaLnBrk="1" fontAlgn="base" hangingPunct="1">
        <a:spcBef>
          <a:spcPct val="0"/>
        </a:spcBef>
        <a:spcAft>
          <a:spcPct val="0"/>
        </a:spcAft>
        <a:defRPr sz="2800">
          <a:solidFill>
            <a:schemeClr val="tx1"/>
          </a:solidFill>
          <a:latin typeface="Century Gothic" pitchFamily="34" charset="0"/>
          <a:cs typeface="Times New Roman" pitchFamily="18" charset="0"/>
        </a:defRPr>
      </a:lvl3pPr>
      <a:lvl4pPr algn="l" rtl="1" eaLnBrk="1" fontAlgn="base" hangingPunct="1">
        <a:spcBef>
          <a:spcPct val="0"/>
        </a:spcBef>
        <a:spcAft>
          <a:spcPct val="0"/>
        </a:spcAft>
        <a:defRPr sz="2800">
          <a:solidFill>
            <a:schemeClr val="tx1"/>
          </a:solidFill>
          <a:latin typeface="Century Gothic" pitchFamily="34" charset="0"/>
          <a:cs typeface="Times New Roman" pitchFamily="18" charset="0"/>
        </a:defRPr>
      </a:lvl4pPr>
      <a:lvl5pPr algn="l" rtl="1" eaLnBrk="1" fontAlgn="base" hangingPunct="1">
        <a:spcBef>
          <a:spcPct val="0"/>
        </a:spcBef>
        <a:spcAft>
          <a:spcPct val="0"/>
        </a:spcAft>
        <a:defRPr sz="2800">
          <a:solidFill>
            <a:schemeClr val="tx1"/>
          </a:solidFill>
          <a:latin typeface="Century Gothic" pitchFamily="34" charset="0"/>
          <a:cs typeface="Times New Roman" pitchFamily="18" charset="0"/>
        </a:defRPr>
      </a:lvl5pPr>
      <a:lvl6pPr marL="457200" algn="l" rtl="1" eaLnBrk="1" fontAlgn="base" hangingPunct="1">
        <a:spcBef>
          <a:spcPct val="0"/>
        </a:spcBef>
        <a:spcAft>
          <a:spcPct val="0"/>
        </a:spcAft>
        <a:defRPr sz="2800">
          <a:solidFill>
            <a:schemeClr val="tx1"/>
          </a:solidFill>
          <a:latin typeface="Century Gothic" pitchFamily="34" charset="0"/>
          <a:cs typeface="Times New Roman" pitchFamily="18" charset="0"/>
        </a:defRPr>
      </a:lvl6pPr>
      <a:lvl7pPr marL="914400" algn="l" rtl="1" eaLnBrk="1" fontAlgn="base" hangingPunct="1">
        <a:spcBef>
          <a:spcPct val="0"/>
        </a:spcBef>
        <a:spcAft>
          <a:spcPct val="0"/>
        </a:spcAft>
        <a:defRPr sz="2800">
          <a:solidFill>
            <a:schemeClr val="tx1"/>
          </a:solidFill>
          <a:latin typeface="Century Gothic" pitchFamily="34" charset="0"/>
          <a:cs typeface="Times New Roman" pitchFamily="18" charset="0"/>
        </a:defRPr>
      </a:lvl7pPr>
      <a:lvl8pPr marL="1371600" algn="l" rtl="1" eaLnBrk="1" fontAlgn="base" hangingPunct="1">
        <a:spcBef>
          <a:spcPct val="0"/>
        </a:spcBef>
        <a:spcAft>
          <a:spcPct val="0"/>
        </a:spcAft>
        <a:defRPr sz="2800">
          <a:solidFill>
            <a:schemeClr val="tx1"/>
          </a:solidFill>
          <a:latin typeface="Century Gothic" pitchFamily="34" charset="0"/>
          <a:cs typeface="Times New Roman" pitchFamily="18" charset="0"/>
        </a:defRPr>
      </a:lvl8pPr>
      <a:lvl9pPr marL="1828800" algn="l" rtl="1" eaLnBrk="1" fontAlgn="base" hangingPunct="1">
        <a:spcBef>
          <a:spcPct val="0"/>
        </a:spcBef>
        <a:spcAft>
          <a:spcPct val="0"/>
        </a:spcAft>
        <a:defRPr sz="2800">
          <a:solidFill>
            <a:schemeClr val="tx1"/>
          </a:solidFill>
          <a:latin typeface="Century Gothic" pitchFamily="34" charset="0"/>
          <a:cs typeface="Times New Roman" pitchFamily="18" charset="0"/>
        </a:defRPr>
      </a:lvl9pPr>
    </p:titleStyle>
    <p:bodyStyle>
      <a:lvl1pPr marL="342900" indent="-342900" algn="r" rtl="1" eaLnBrk="1" fontAlgn="base" hangingPunct="1">
        <a:spcBef>
          <a:spcPct val="20000"/>
        </a:spcBef>
        <a:spcAft>
          <a:spcPct val="20000"/>
        </a:spcAft>
        <a:buClr>
          <a:schemeClr val="tx1"/>
        </a:buClr>
        <a:buChar char="•"/>
        <a:defRPr sz="2000">
          <a:solidFill>
            <a:schemeClr val="tx1"/>
          </a:solidFill>
          <a:latin typeface="+mn-lt"/>
          <a:ea typeface="+mn-ea"/>
          <a:cs typeface="+mn-cs"/>
        </a:defRPr>
      </a:lvl1pPr>
      <a:lvl2pPr marL="742950" indent="-285750" algn="r" rtl="1" eaLnBrk="1" fontAlgn="base" hangingPunct="1">
        <a:spcBef>
          <a:spcPct val="20000"/>
        </a:spcBef>
        <a:spcAft>
          <a:spcPct val="20000"/>
        </a:spcAft>
        <a:buClr>
          <a:schemeClr val="tx1"/>
        </a:buClr>
        <a:buChar char="•"/>
        <a:defRPr>
          <a:solidFill>
            <a:schemeClr val="tx1"/>
          </a:solidFill>
          <a:latin typeface="+mn-lt"/>
          <a:cs typeface="+mn-cs"/>
        </a:defRPr>
      </a:lvl2pPr>
      <a:lvl3pPr marL="1143000" indent="-228600" algn="r" rtl="1" eaLnBrk="1" fontAlgn="base" hangingPunct="1">
        <a:spcBef>
          <a:spcPct val="20000"/>
        </a:spcBef>
        <a:spcAft>
          <a:spcPct val="20000"/>
        </a:spcAft>
        <a:buClr>
          <a:schemeClr val="tx1"/>
        </a:buClr>
        <a:buChar char="•"/>
        <a:defRPr sz="1600">
          <a:solidFill>
            <a:schemeClr val="tx1"/>
          </a:solidFill>
          <a:latin typeface="+mn-lt"/>
          <a:cs typeface="+mn-cs"/>
        </a:defRPr>
      </a:lvl3pPr>
      <a:lvl4pPr marL="1600200" indent="-228600" algn="r" rtl="1" eaLnBrk="1" fontAlgn="base" hangingPunct="1">
        <a:spcBef>
          <a:spcPct val="20000"/>
        </a:spcBef>
        <a:spcAft>
          <a:spcPct val="20000"/>
        </a:spcAft>
        <a:buClr>
          <a:schemeClr val="tx1"/>
        </a:buClr>
        <a:buChar char="•"/>
        <a:defRPr sz="1400">
          <a:solidFill>
            <a:schemeClr val="tx1"/>
          </a:solidFill>
          <a:latin typeface="+mn-lt"/>
          <a:cs typeface="+mn-cs"/>
        </a:defRPr>
      </a:lvl4pPr>
      <a:lvl5pPr marL="2057400" indent="-228600" algn="r" rtl="1" eaLnBrk="1" fontAlgn="base" hangingPunct="1">
        <a:spcBef>
          <a:spcPct val="20000"/>
        </a:spcBef>
        <a:spcAft>
          <a:spcPct val="20000"/>
        </a:spcAft>
        <a:buClr>
          <a:schemeClr val="tx1"/>
        </a:buClr>
        <a:buChar char="•"/>
        <a:defRPr sz="1200">
          <a:solidFill>
            <a:schemeClr val="tx1"/>
          </a:solidFill>
          <a:latin typeface="+mn-lt"/>
          <a:cs typeface="+mn-cs"/>
        </a:defRPr>
      </a:lvl5pPr>
      <a:lvl6pPr marL="2514600" indent="-228600" algn="r" rtl="1" eaLnBrk="1" fontAlgn="base" hangingPunct="1">
        <a:spcBef>
          <a:spcPct val="20000"/>
        </a:spcBef>
        <a:spcAft>
          <a:spcPct val="20000"/>
        </a:spcAft>
        <a:buClr>
          <a:schemeClr val="tx1"/>
        </a:buClr>
        <a:buChar char="•"/>
        <a:defRPr sz="1200">
          <a:solidFill>
            <a:schemeClr val="tx1"/>
          </a:solidFill>
          <a:latin typeface="+mn-lt"/>
          <a:cs typeface="+mn-cs"/>
        </a:defRPr>
      </a:lvl6pPr>
      <a:lvl7pPr marL="2971800" indent="-228600" algn="r" rtl="1" eaLnBrk="1" fontAlgn="base" hangingPunct="1">
        <a:spcBef>
          <a:spcPct val="20000"/>
        </a:spcBef>
        <a:spcAft>
          <a:spcPct val="20000"/>
        </a:spcAft>
        <a:buClr>
          <a:schemeClr val="tx1"/>
        </a:buClr>
        <a:buChar char="•"/>
        <a:defRPr sz="1200">
          <a:solidFill>
            <a:schemeClr val="tx1"/>
          </a:solidFill>
          <a:latin typeface="+mn-lt"/>
          <a:cs typeface="+mn-cs"/>
        </a:defRPr>
      </a:lvl7pPr>
      <a:lvl8pPr marL="3429000" indent="-228600" algn="r" rtl="1" eaLnBrk="1" fontAlgn="base" hangingPunct="1">
        <a:spcBef>
          <a:spcPct val="20000"/>
        </a:spcBef>
        <a:spcAft>
          <a:spcPct val="20000"/>
        </a:spcAft>
        <a:buClr>
          <a:schemeClr val="tx1"/>
        </a:buClr>
        <a:buChar char="•"/>
        <a:defRPr sz="1200">
          <a:solidFill>
            <a:schemeClr val="tx1"/>
          </a:solidFill>
          <a:latin typeface="+mn-lt"/>
          <a:cs typeface="+mn-cs"/>
        </a:defRPr>
      </a:lvl8pPr>
      <a:lvl9pPr marL="3886200" indent="-228600" algn="r" rtl="1" eaLnBrk="1" fontAlgn="base" hangingPunct="1">
        <a:spcBef>
          <a:spcPct val="20000"/>
        </a:spcBef>
        <a:spcAft>
          <a:spcPct val="20000"/>
        </a:spcAft>
        <a:buClr>
          <a:schemeClr val="tx1"/>
        </a:buClr>
        <a:buChar char="•"/>
        <a:defRPr sz="1200">
          <a:solidFill>
            <a:schemeClr val="tx1"/>
          </a:solidFill>
          <a:latin typeface="+mn-lt"/>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7.xml"/><Relationship Id="rId1" Type="http://schemas.openxmlformats.org/officeDocument/2006/relationships/vmlDrawing" Target="../drawings/vmlDrawing8.vml"/><Relationship Id="rId4" Type="http://schemas.openxmlformats.org/officeDocument/2006/relationships/image" Target="../media/image17.wmf"/></Relationships>
</file>

<file path=ppt/slides/_rels/slide11.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5.bin"/><Relationship Id="rId7" Type="http://schemas.openxmlformats.org/officeDocument/2006/relationships/oleObject" Target="../embeddings/oleObject17.bin"/><Relationship Id="rId2" Type="http://schemas.openxmlformats.org/officeDocument/2006/relationships/slideLayout" Target="../slideLayouts/slideLayout7.xml"/><Relationship Id="rId1" Type="http://schemas.openxmlformats.org/officeDocument/2006/relationships/vmlDrawing" Target="../drawings/vmlDrawing9.vml"/><Relationship Id="rId6" Type="http://schemas.openxmlformats.org/officeDocument/2006/relationships/image" Target="../media/image19.wmf"/><Relationship Id="rId5" Type="http://schemas.openxmlformats.org/officeDocument/2006/relationships/oleObject" Target="../embeddings/oleObject16.bin"/><Relationship Id="rId4" Type="http://schemas.openxmlformats.org/officeDocument/2006/relationships/image" Target="../media/image18.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7.xml"/><Relationship Id="rId1" Type="http://schemas.openxmlformats.org/officeDocument/2006/relationships/vmlDrawing" Target="../drawings/vmlDrawing10.vml"/><Relationship Id="rId6" Type="http://schemas.openxmlformats.org/officeDocument/2006/relationships/image" Target="../media/image22.wmf"/><Relationship Id="rId5" Type="http://schemas.openxmlformats.org/officeDocument/2006/relationships/oleObject" Target="../embeddings/oleObject19.bin"/><Relationship Id="rId4" Type="http://schemas.openxmlformats.org/officeDocument/2006/relationships/image" Target="../media/image21.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7.xml"/><Relationship Id="rId1" Type="http://schemas.openxmlformats.org/officeDocument/2006/relationships/vmlDrawing" Target="../drawings/vmlDrawing11.vml"/><Relationship Id="rId4" Type="http://schemas.openxmlformats.org/officeDocument/2006/relationships/image" Target="../media/image23.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7.xml"/><Relationship Id="rId1" Type="http://schemas.openxmlformats.org/officeDocument/2006/relationships/vmlDrawing" Target="../drawings/vmlDrawing12.vml"/><Relationship Id="rId6" Type="http://schemas.openxmlformats.org/officeDocument/2006/relationships/image" Target="../media/image25.wmf"/><Relationship Id="rId5" Type="http://schemas.openxmlformats.org/officeDocument/2006/relationships/oleObject" Target="../embeddings/oleObject22.bin"/><Relationship Id="rId4" Type="http://schemas.openxmlformats.org/officeDocument/2006/relationships/image" Target="../media/image24.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7.xml"/><Relationship Id="rId1" Type="http://schemas.openxmlformats.org/officeDocument/2006/relationships/vmlDrawing" Target="../drawings/vmlDrawing13.vml"/><Relationship Id="rId4" Type="http://schemas.openxmlformats.org/officeDocument/2006/relationships/image" Target="../media/image26.wmf"/></Relationships>
</file>

<file path=ppt/slides/_rels/slide16.xml.rels><?xml version="1.0" encoding="UTF-8" standalone="yes"?>
<Relationships xmlns="http://schemas.openxmlformats.org/package/2006/relationships"><Relationship Id="rId8" Type="http://schemas.openxmlformats.org/officeDocument/2006/relationships/image" Target="../media/image29.wmf"/><Relationship Id="rId3" Type="http://schemas.openxmlformats.org/officeDocument/2006/relationships/oleObject" Target="../embeddings/oleObject24.bin"/><Relationship Id="rId7" Type="http://schemas.openxmlformats.org/officeDocument/2006/relationships/oleObject" Target="../embeddings/oleObject26.bin"/><Relationship Id="rId2" Type="http://schemas.openxmlformats.org/officeDocument/2006/relationships/slideLayout" Target="../slideLayouts/slideLayout7.xml"/><Relationship Id="rId1" Type="http://schemas.openxmlformats.org/officeDocument/2006/relationships/vmlDrawing" Target="../drawings/vmlDrawing14.vml"/><Relationship Id="rId6" Type="http://schemas.openxmlformats.org/officeDocument/2006/relationships/image" Target="../media/image28.wmf"/><Relationship Id="rId5" Type="http://schemas.openxmlformats.org/officeDocument/2006/relationships/oleObject" Target="../embeddings/oleObject25.bin"/><Relationship Id="rId4" Type="http://schemas.openxmlformats.org/officeDocument/2006/relationships/image" Target="../media/image27.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7.xml"/><Relationship Id="rId1" Type="http://schemas.openxmlformats.org/officeDocument/2006/relationships/vmlDrawing" Target="../drawings/vmlDrawing15.vml"/><Relationship Id="rId4" Type="http://schemas.openxmlformats.org/officeDocument/2006/relationships/image" Target="../media/image30.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5.wmf"/><Relationship Id="rId5" Type="http://schemas.openxmlformats.org/officeDocument/2006/relationships/oleObject" Target="../embeddings/oleObject2.bin"/><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7.wmf"/><Relationship Id="rId5" Type="http://schemas.openxmlformats.org/officeDocument/2006/relationships/oleObject" Target="../embeddings/oleObject4.bin"/><Relationship Id="rId4" Type="http://schemas.openxmlformats.org/officeDocument/2006/relationships/image" Target="../media/image6.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7.xml"/><Relationship Id="rId1" Type="http://schemas.openxmlformats.org/officeDocument/2006/relationships/vmlDrawing" Target="../drawings/vmlDrawing3.vml"/><Relationship Id="rId4" Type="http://schemas.openxmlformats.org/officeDocument/2006/relationships/image" Target="../media/image9.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11.wmf"/><Relationship Id="rId5" Type="http://schemas.openxmlformats.org/officeDocument/2006/relationships/oleObject" Target="../embeddings/oleObject8.bin"/><Relationship Id="rId4" Type="http://schemas.openxmlformats.org/officeDocument/2006/relationships/image" Target="../media/image10.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image" Target="../media/image13.wmf"/><Relationship Id="rId5" Type="http://schemas.openxmlformats.org/officeDocument/2006/relationships/oleObject" Target="../embeddings/oleObject10.bin"/><Relationship Id="rId4" Type="http://schemas.openxmlformats.org/officeDocument/2006/relationships/image" Target="../media/image12.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image" Target="../media/image15.wmf"/><Relationship Id="rId5" Type="http://schemas.openxmlformats.org/officeDocument/2006/relationships/oleObject" Target="../embeddings/oleObject12.bin"/><Relationship Id="rId4" Type="http://schemas.openxmlformats.org/officeDocument/2006/relationships/image" Target="../media/image14.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7.xml"/><Relationship Id="rId1" Type="http://schemas.openxmlformats.org/officeDocument/2006/relationships/vmlDrawing" Target="../drawings/vmlDrawing7.vml"/><Relationship Id="rId4" Type="http://schemas.openxmlformats.org/officeDocument/2006/relationships/image" Target="../media/image1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4"/>
          <p:cNvSpPr>
            <a:spLocks noGrp="1" noChangeArrowheads="1"/>
          </p:cNvSpPr>
          <p:nvPr>
            <p:ph type="ctrTitle"/>
          </p:nvPr>
        </p:nvSpPr>
        <p:spPr>
          <a:xfrm>
            <a:off x="2357438" y="1728788"/>
            <a:ext cx="6459537" cy="2074862"/>
          </a:xfrm>
        </p:spPr>
        <p:txBody>
          <a:bodyPr/>
          <a:lstStyle/>
          <a:p>
            <a:pPr algn="ctr" rtl="0"/>
            <a:r>
              <a:rPr lang="ar-EG" sz="5400" dirty="0" smtClean="0"/>
              <a:t>كيمياء المركبات الأروماتيه</a:t>
            </a:r>
            <a:r>
              <a:rPr lang="en-US" dirty="0" smtClean="0"/>
              <a:t/>
            </a:r>
            <a:br>
              <a:rPr lang="en-US" dirty="0" smtClean="0"/>
            </a:br>
            <a:r>
              <a:rPr lang="ar-EG" dirty="0" smtClean="0"/>
              <a:t>لطلاب</a:t>
            </a:r>
            <a:br>
              <a:rPr lang="ar-EG" dirty="0" smtClean="0"/>
            </a:br>
            <a:r>
              <a:rPr lang="ar-EG" sz="3600" dirty="0" smtClean="0"/>
              <a:t> الفرقة الرابعة أساسي علوم</a:t>
            </a:r>
            <a:br>
              <a:rPr lang="ar-EG" sz="3600" dirty="0" smtClean="0"/>
            </a:br>
            <a:r>
              <a:rPr lang="ar-EG" sz="3600" dirty="0" smtClean="0"/>
              <a:t>المحاضرة 1</a:t>
            </a:r>
            <a:endParaRPr lang="en-US" dirty="0"/>
          </a:p>
        </p:txBody>
      </p:sp>
      <p:pic>
        <p:nvPicPr>
          <p:cNvPr id="1026" name="Picture 7" descr="Description: F:\omar phd 30-4-2010\univ%20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1200" y="303494"/>
            <a:ext cx="1766897" cy="221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2"/>
          <p:cNvSpPr>
            <a:spLocks noGrp="1"/>
          </p:cNvSpPr>
          <p:nvPr>
            <p:ph type="sldNum" sz="quarter" idx="4"/>
          </p:nvPr>
        </p:nvSpPr>
        <p:spPr/>
        <p:txBody>
          <a:bodyPr/>
          <a:lstStyle/>
          <a:p>
            <a:fld id="{B9457954-2762-42DB-8FC3-C980312CEDA6}" type="slidenum">
              <a:rPr lang="en-US" smtClean="0"/>
              <a:pPr/>
              <a:t>1</a:t>
            </a:fld>
            <a:endParaRPr lang="en-US"/>
          </a:p>
        </p:txBody>
      </p:sp>
      <p:sp>
        <p:nvSpPr>
          <p:cNvPr id="4" name="TextBox 3"/>
          <p:cNvSpPr txBox="1"/>
          <p:nvPr/>
        </p:nvSpPr>
        <p:spPr>
          <a:xfrm>
            <a:off x="800100" y="4152900"/>
            <a:ext cx="7810500" cy="1169551"/>
          </a:xfrm>
          <a:prstGeom prst="rect">
            <a:avLst/>
          </a:prstGeom>
          <a:noFill/>
        </p:spPr>
        <p:txBody>
          <a:bodyPr wrap="square" rtlCol="1">
            <a:spAutoFit/>
          </a:bodyPr>
          <a:lstStyle/>
          <a:p>
            <a:pPr>
              <a:lnSpc>
                <a:spcPct val="150000"/>
              </a:lnSpc>
            </a:pPr>
            <a:r>
              <a:rPr lang="ar-EG" sz="2800" b="1" dirty="0" smtClean="0"/>
              <a:t>إعداد الدكتور / عمرو حسن مصطفى</a:t>
            </a:r>
          </a:p>
          <a:p>
            <a:r>
              <a:rPr lang="ar-EG" sz="2800" b="1" dirty="0" smtClean="0"/>
              <a:t>استاذ مساعد الكيمياء العضوية </a:t>
            </a:r>
            <a:endParaRPr lang="ar-EG" sz="28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14D0A0C-0DEC-4313-A385-4C297C06DA11}" type="slidenum">
              <a:rPr lang="en-US" smtClean="0"/>
              <a:pPr/>
              <a:t>10</a:t>
            </a:fld>
            <a:endParaRPr lang="en-US"/>
          </a:p>
        </p:txBody>
      </p:sp>
      <p:sp>
        <p:nvSpPr>
          <p:cNvPr id="3" name="TextBox 2"/>
          <p:cNvSpPr txBox="1"/>
          <p:nvPr/>
        </p:nvSpPr>
        <p:spPr>
          <a:xfrm>
            <a:off x="406400" y="1034166"/>
            <a:ext cx="8521700" cy="1938992"/>
          </a:xfrm>
          <a:prstGeom prst="rect">
            <a:avLst/>
          </a:prstGeom>
          <a:noFill/>
        </p:spPr>
        <p:txBody>
          <a:bodyPr wrap="square" rtlCol="1">
            <a:spAutoFit/>
          </a:bodyPr>
          <a:lstStyle/>
          <a:p>
            <a:pPr marL="88900" algn="just" rtl="1"/>
            <a:r>
              <a:rPr lang="ar-EG" dirty="0" smtClean="0"/>
              <a:t>حيث ينتج هذا النوع من المشتق عن طريق تفاعل مشتق البنزين (الطولوين) مع الهالوجين في وجود الضوء ودرجة حرارة عالية ويكون </a:t>
            </a:r>
            <a:r>
              <a:rPr lang="ar-EG" dirty="0"/>
              <a:t>هذا التفاعل </a:t>
            </a:r>
            <a:r>
              <a:rPr lang="ar-EG" dirty="0" smtClean="0"/>
              <a:t>بالاستبدال على المجموعة الاليفاتيه الجانبية (</a:t>
            </a:r>
            <a:r>
              <a:rPr lang="en-US" dirty="0" smtClean="0"/>
              <a:t>CH3</a:t>
            </a:r>
            <a:r>
              <a:rPr lang="ar-EG" dirty="0" smtClean="0"/>
              <a:t> في هذه الحالة) وذلك </a:t>
            </a:r>
            <a:r>
              <a:rPr lang="ar-EG" dirty="0" err="1" smtClean="0"/>
              <a:t>فى</a:t>
            </a:r>
            <a:r>
              <a:rPr lang="ar-EG" dirty="0" smtClean="0"/>
              <a:t> غياب حمض لويس (</a:t>
            </a:r>
            <a:r>
              <a:rPr lang="en-US" dirty="0" smtClean="0"/>
              <a:t>Fe</a:t>
            </a:r>
            <a:r>
              <a:rPr lang="ar-EG" dirty="0" smtClean="0"/>
              <a:t>), مكونة </a:t>
            </a:r>
            <a:r>
              <a:rPr lang="ar-EG" dirty="0"/>
              <a:t>بذلك كلوريد البنزيل وباستمرار الهلجنة يعطى كلوريد البنزيليدين ثم في النهاية بنزوثلاثى </a:t>
            </a:r>
            <a:r>
              <a:rPr lang="ar-EG" dirty="0" smtClean="0"/>
              <a:t>كلوريد. وتكون </a:t>
            </a:r>
            <a:r>
              <a:rPr lang="ar-EG" dirty="0"/>
              <a:t>ميكانيكية الاستبدال هنا بالشقوق الحرة</a:t>
            </a:r>
            <a:r>
              <a:rPr lang="ar-EG" dirty="0" smtClean="0"/>
              <a:t>.</a:t>
            </a:r>
            <a:endParaRPr lang="ar-EG" dirty="0"/>
          </a:p>
        </p:txBody>
      </p:sp>
      <p:graphicFrame>
        <p:nvGraphicFramePr>
          <p:cNvPr id="4" name="Object 3"/>
          <p:cNvGraphicFramePr>
            <a:graphicFrameLocks noChangeAspect="1"/>
          </p:cNvGraphicFramePr>
          <p:nvPr>
            <p:extLst>
              <p:ext uri="{D42A27DB-BD31-4B8C-83A1-F6EECF244321}">
                <p14:modId xmlns:p14="http://schemas.microsoft.com/office/powerpoint/2010/main" val="308873180"/>
              </p:ext>
            </p:extLst>
          </p:nvPr>
        </p:nvGraphicFramePr>
        <p:xfrm>
          <a:off x="623888" y="3063090"/>
          <a:ext cx="7877175" cy="1239837"/>
        </p:xfrm>
        <a:graphic>
          <a:graphicData uri="http://schemas.openxmlformats.org/presentationml/2006/ole">
            <mc:AlternateContent xmlns:mc="http://schemas.openxmlformats.org/markup-compatibility/2006">
              <mc:Choice xmlns:v="urn:schemas-microsoft-com:vml" Requires="v">
                <p:oleObj spid="_x0000_s13418" name="ChemSketch" r:id="rId3" imgW="5663160" imgH="945000" progId="ACD.ChemSketch.20">
                  <p:embed/>
                </p:oleObj>
              </mc:Choice>
              <mc:Fallback>
                <p:oleObj name="ChemSketch" r:id="rId3" imgW="5663160" imgH="945000" progId="ACD.ChemSketch.20">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3888" y="3063090"/>
                        <a:ext cx="7877175" cy="1239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TextBox 4"/>
          <p:cNvSpPr txBox="1"/>
          <p:nvPr/>
        </p:nvSpPr>
        <p:spPr>
          <a:xfrm>
            <a:off x="406400" y="4501266"/>
            <a:ext cx="8521700" cy="1569660"/>
          </a:xfrm>
          <a:prstGeom prst="rect">
            <a:avLst/>
          </a:prstGeom>
          <a:noFill/>
        </p:spPr>
        <p:txBody>
          <a:bodyPr wrap="square" rtlCol="1">
            <a:spAutoFit/>
          </a:bodyPr>
          <a:lstStyle/>
          <a:p>
            <a:pPr marL="88900" algn="just" rtl="1"/>
            <a:r>
              <a:rPr lang="ar-EG" dirty="0" smtClean="0"/>
              <a:t>وتأتى هنا أهمية استخدام هذه المشتقات فمن اهم مشتقاتها هو كلوريد البنزيل فهو يشبه في خواصه الكيميائية هاليدات الالكيل. فهو بذلك يكون مهم في الصناعة لتحضير كلاً من: </a:t>
            </a:r>
            <a:r>
              <a:rPr lang="ar-EG" b="1" dirty="0" smtClean="0"/>
              <a:t>الكحول البنزيلى</a:t>
            </a:r>
            <a:r>
              <a:rPr lang="ar-EG" dirty="0" smtClean="0"/>
              <a:t> – </a:t>
            </a:r>
            <a:r>
              <a:rPr lang="ar-EG" b="1" dirty="0" smtClean="0"/>
              <a:t>سيانيد البنزيل</a:t>
            </a:r>
            <a:r>
              <a:rPr lang="ar-EG" dirty="0" smtClean="0"/>
              <a:t> – </a:t>
            </a:r>
            <a:r>
              <a:rPr lang="ar-EG" b="1" dirty="0" smtClean="0"/>
              <a:t>ثنائي فينيل ميثان</a:t>
            </a:r>
          </a:p>
          <a:p>
            <a:pPr marL="88900" algn="just" rtl="1"/>
            <a:r>
              <a:rPr lang="ar-EG" u="sng" dirty="0" smtClean="0"/>
              <a:t>وتكون تحضيراتهم كالتالي:</a:t>
            </a:r>
            <a:endParaRPr lang="ar-EG" u="sng" dirty="0"/>
          </a:p>
        </p:txBody>
      </p:sp>
      <p:sp>
        <p:nvSpPr>
          <p:cNvPr id="6" name="Rectangle 5"/>
          <p:cNvSpPr/>
          <p:nvPr/>
        </p:nvSpPr>
        <p:spPr>
          <a:xfrm>
            <a:off x="406400" y="498902"/>
            <a:ext cx="8115300" cy="461665"/>
          </a:xfrm>
          <a:prstGeom prst="rect">
            <a:avLst/>
          </a:prstGeom>
        </p:spPr>
        <p:txBody>
          <a:bodyPr wrap="square">
            <a:spAutoFit/>
          </a:bodyPr>
          <a:lstStyle/>
          <a:p>
            <a:pPr marL="88900" rtl="1"/>
            <a:r>
              <a:rPr lang="ar-EG" b="1" dirty="0"/>
              <a:t>النوع الثاني: مركبات مهلجنة بالاستبدال في سلسة جانبية</a:t>
            </a:r>
          </a:p>
        </p:txBody>
      </p:sp>
    </p:spTree>
    <p:extLst>
      <p:ext uri="{BB962C8B-B14F-4D97-AF65-F5344CB8AC3E}">
        <p14:creationId xmlns:p14="http://schemas.microsoft.com/office/powerpoint/2010/main" val="18982896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14D0A0C-0DEC-4313-A385-4C297C06DA11}" type="slidenum">
              <a:rPr lang="en-US" smtClean="0"/>
              <a:pPr/>
              <a:t>11</a:t>
            </a:fld>
            <a:endParaRPr lang="en-US"/>
          </a:p>
        </p:txBody>
      </p:sp>
      <p:graphicFrame>
        <p:nvGraphicFramePr>
          <p:cNvPr id="3" name="Object 2"/>
          <p:cNvGraphicFramePr>
            <a:graphicFrameLocks noChangeAspect="1"/>
          </p:cNvGraphicFramePr>
          <p:nvPr>
            <p:extLst>
              <p:ext uri="{D42A27DB-BD31-4B8C-83A1-F6EECF244321}">
                <p14:modId xmlns:p14="http://schemas.microsoft.com/office/powerpoint/2010/main" val="3932437628"/>
              </p:ext>
            </p:extLst>
          </p:nvPr>
        </p:nvGraphicFramePr>
        <p:xfrm>
          <a:off x="1249158" y="990600"/>
          <a:ext cx="6659767" cy="1431925"/>
        </p:xfrm>
        <a:graphic>
          <a:graphicData uri="http://schemas.openxmlformats.org/presentationml/2006/ole">
            <mc:AlternateContent xmlns:mc="http://schemas.openxmlformats.org/markup-compatibility/2006">
              <mc:Choice xmlns:v="urn:schemas-microsoft-com:vml" Requires="v">
                <p:oleObj spid="_x0000_s14595" name="ChemSketch" r:id="rId3" imgW="4044600" imgH="920520" progId="ACD.ChemSketch.20">
                  <p:embed/>
                </p:oleObj>
              </mc:Choice>
              <mc:Fallback>
                <p:oleObj name="ChemSketch" r:id="rId3" imgW="4044600" imgH="920520" progId="ACD.ChemSketch.20">
                  <p:embed/>
                  <p:pic>
                    <p:nvPicPr>
                      <p:cNvPr id="0" name="Object 5"/>
                      <p:cNvPicPr>
                        <a:picLocks noChangeAspect="1" noChangeArrowheads="1"/>
                      </p:cNvPicPr>
                      <p:nvPr/>
                    </p:nvPicPr>
                    <p:blipFill>
                      <a:blip r:embed="rId4"/>
                      <a:srcRect/>
                      <a:stretch>
                        <a:fillRect/>
                      </a:stretch>
                    </p:blipFill>
                    <p:spPr bwMode="auto">
                      <a:xfrm>
                        <a:off x="1249158" y="990600"/>
                        <a:ext cx="6659767" cy="1431925"/>
                      </a:xfrm>
                      <a:prstGeom prst="rect">
                        <a:avLst/>
                      </a:prstGeom>
                      <a:noFill/>
                      <a:ln>
                        <a:noFill/>
                      </a:ln>
                    </p:spPr>
                  </p:pic>
                </p:oleObj>
              </mc:Fallback>
            </mc:AlternateContent>
          </a:graphicData>
        </a:graphic>
      </p:graphicFrame>
      <p:graphicFrame>
        <p:nvGraphicFramePr>
          <p:cNvPr id="4" name="Object 3"/>
          <p:cNvGraphicFramePr>
            <a:graphicFrameLocks noChangeAspect="1"/>
          </p:cNvGraphicFramePr>
          <p:nvPr>
            <p:extLst>
              <p:ext uri="{D42A27DB-BD31-4B8C-83A1-F6EECF244321}">
                <p14:modId xmlns:p14="http://schemas.microsoft.com/office/powerpoint/2010/main" val="277184388"/>
              </p:ext>
            </p:extLst>
          </p:nvPr>
        </p:nvGraphicFramePr>
        <p:xfrm>
          <a:off x="1284288" y="2794000"/>
          <a:ext cx="6538912" cy="1431925"/>
        </p:xfrm>
        <a:graphic>
          <a:graphicData uri="http://schemas.openxmlformats.org/presentationml/2006/ole">
            <mc:AlternateContent xmlns:mc="http://schemas.openxmlformats.org/markup-compatibility/2006">
              <mc:Choice xmlns:v="urn:schemas-microsoft-com:vml" Requires="v">
                <p:oleObj spid="_x0000_s14596" name="ChemSketch" r:id="rId5" imgW="3971520" imgH="920520" progId="ACD.ChemSketch.20">
                  <p:embed/>
                </p:oleObj>
              </mc:Choice>
              <mc:Fallback>
                <p:oleObj name="ChemSketch" r:id="rId5" imgW="3971520" imgH="920520" progId="ACD.ChemSketch.20">
                  <p:embed/>
                  <p:pic>
                    <p:nvPicPr>
                      <p:cNvPr id="0" name="Object 2"/>
                      <p:cNvPicPr>
                        <a:picLocks noChangeAspect="1" noChangeArrowheads="1"/>
                      </p:cNvPicPr>
                      <p:nvPr/>
                    </p:nvPicPr>
                    <p:blipFill>
                      <a:blip r:embed="rId6"/>
                      <a:srcRect/>
                      <a:stretch>
                        <a:fillRect/>
                      </a:stretch>
                    </p:blipFill>
                    <p:spPr bwMode="auto">
                      <a:xfrm>
                        <a:off x="1284288" y="2794000"/>
                        <a:ext cx="6538912" cy="1431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934300829"/>
              </p:ext>
            </p:extLst>
          </p:nvPr>
        </p:nvGraphicFramePr>
        <p:xfrm>
          <a:off x="1011238" y="4716463"/>
          <a:ext cx="7135812" cy="1397000"/>
        </p:xfrm>
        <a:graphic>
          <a:graphicData uri="http://schemas.openxmlformats.org/presentationml/2006/ole">
            <mc:AlternateContent xmlns:mc="http://schemas.openxmlformats.org/markup-compatibility/2006">
              <mc:Choice xmlns:v="urn:schemas-microsoft-com:vml" Requires="v">
                <p:oleObj spid="_x0000_s14597" name="ChemSketch" r:id="rId7" imgW="4334400" imgH="899280" progId="ACD.ChemSketch.20">
                  <p:embed/>
                </p:oleObj>
              </mc:Choice>
              <mc:Fallback>
                <p:oleObj name="ChemSketch" r:id="rId7" imgW="4334400" imgH="899280" progId="ACD.ChemSketch.20">
                  <p:embed/>
                  <p:pic>
                    <p:nvPicPr>
                      <p:cNvPr id="0" name="Object 2"/>
                      <p:cNvPicPr>
                        <a:picLocks noChangeAspect="1" noChangeArrowheads="1"/>
                      </p:cNvPicPr>
                      <p:nvPr/>
                    </p:nvPicPr>
                    <p:blipFill>
                      <a:blip r:embed="rId8"/>
                      <a:srcRect/>
                      <a:stretch>
                        <a:fillRect/>
                      </a:stretch>
                    </p:blipFill>
                    <p:spPr bwMode="auto">
                      <a:xfrm>
                        <a:off x="1011238" y="4716463"/>
                        <a:ext cx="7135812" cy="139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9173013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14D0A0C-0DEC-4313-A385-4C297C06DA11}" type="slidenum">
              <a:rPr lang="en-US" smtClean="0"/>
              <a:pPr/>
              <a:t>12</a:t>
            </a:fld>
            <a:endParaRPr lang="en-US"/>
          </a:p>
        </p:txBody>
      </p:sp>
      <p:sp>
        <p:nvSpPr>
          <p:cNvPr id="3" name="TextBox 2"/>
          <p:cNvSpPr txBox="1"/>
          <p:nvPr/>
        </p:nvSpPr>
        <p:spPr>
          <a:xfrm>
            <a:off x="406400" y="932566"/>
            <a:ext cx="8521700" cy="1938992"/>
          </a:xfrm>
          <a:prstGeom prst="rect">
            <a:avLst/>
          </a:prstGeom>
          <a:noFill/>
        </p:spPr>
        <p:txBody>
          <a:bodyPr wrap="square" rtlCol="1">
            <a:spAutoFit/>
          </a:bodyPr>
          <a:lstStyle/>
          <a:p>
            <a:pPr marL="266700" algn="just" rtl="1"/>
            <a:r>
              <a:rPr lang="ar-EG" dirty="0" smtClean="0"/>
              <a:t> تسمى هذه المركبات </a:t>
            </a:r>
            <a:r>
              <a:rPr lang="ar-EG" b="1" dirty="0" smtClean="0"/>
              <a:t>بهاليدات الاريل    </a:t>
            </a:r>
            <a:r>
              <a:rPr lang="en-US" b="1" dirty="0" err="1" smtClean="0"/>
              <a:t>Ar</a:t>
            </a:r>
            <a:r>
              <a:rPr lang="en-US" b="1" dirty="0" smtClean="0"/>
              <a:t>-X</a:t>
            </a:r>
            <a:r>
              <a:rPr lang="ar-EG" dirty="0" smtClean="0"/>
              <a:t>.</a:t>
            </a:r>
          </a:p>
          <a:p>
            <a:pPr algn="just" rtl="1"/>
            <a:r>
              <a:rPr lang="ar-EG" dirty="0" smtClean="0"/>
              <a:t>ويمكن تحضير هذه المشتقات </a:t>
            </a:r>
            <a:r>
              <a:rPr lang="ar-EG" u="sng" dirty="0" smtClean="0"/>
              <a:t>بطريقتين</a:t>
            </a:r>
            <a:r>
              <a:rPr lang="ar-EG" dirty="0" smtClean="0"/>
              <a:t>:</a:t>
            </a:r>
          </a:p>
          <a:p>
            <a:pPr marL="88900" algn="just" rtl="1"/>
            <a:r>
              <a:rPr lang="ar-EG" dirty="0" smtClean="0"/>
              <a:t>1- عن طريق تفاعل الكلور أو البروم مع البنزين </a:t>
            </a:r>
            <a:r>
              <a:rPr lang="ar-EG" dirty="0" err="1" smtClean="0"/>
              <a:t>فى</a:t>
            </a:r>
            <a:r>
              <a:rPr lang="ar-EG" dirty="0" smtClean="0"/>
              <a:t> درجة حرارة منخفضة وفى وجود حمض لويس كالحديد ليكون التفاعل بالاستبدال لنحصل على </a:t>
            </a:r>
            <a:r>
              <a:rPr lang="ar-EG" dirty="0" err="1" smtClean="0"/>
              <a:t>الكلوروبنزين</a:t>
            </a:r>
            <a:r>
              <a:rPr lang="ar-EG" dirty="0" smtClean="0"/>
              <a:t> أو </a:t>
            </a:r>
            <a:r>
              <a:rPr lang="ar-EG" dirty="0" err="1" smtClean="0"/>
              <a:t>البروموبنزين</a:t>
            </a:r>
            <a:r>
              <a:rPr lang="ar-EG" dirty="0" smtClean="0"/>
              <a:t>.</a:t>
            </a:r>
            <a:endParaRPr lang="ar-EG" dirty="0"/>
          </a:p>
        </p:txBody>
      </p:sp>
      <p:graphicFrame>
        <p:nvGraphicFramePr>
          <p:cNvPr id="4" name="Object 3"/>
          <p:cNvGraphicFramePr>
            <a:graphicFrameLocks noChangeAspect="1"/>
          </p:cNvGraphicFramePr>
          <p:nvPr>
            <p:extLst>
              <p:ext uri="{D42A27DB-BD31-4B8C-83A1-F6EECF244321}">
                <p14:modId xmlns:p14="http://schemas.microsoft.com/office/powerpoint/2010/main" val="2238478336"/>
              </p:ext>
            </p:extLst>
          </p:nvPr>
        </p:nvGraphicFramePr>
        <p:xfrm>
          <a:off x="2478088" y="2457450"/>
          <a:ext cx="3948112" cy="2229841"/>
        </p:xfrm>
        <a:graphic>
          <a:graphicData uri="http://schemas.openxmlformats.org/presentationml/2006/ole">
            <mc:AlternateContent xmlns:mc="http://schemas.openxmlformats.org/markup-compatibility/2006">
              <mc:Choice xmlns:v="urn:schemas-microsoft-com:vml" Requires="v">
                <p:oleObj spid="_x0000_s15514" name="ChemSketch" r:id="rId3" imgW="2996280" imgH="1792080" progId="ACD.ChemSketch.20">
                  <p:embed/>
                </p:oleObj>
              </mc:Choice>
              <mc:Fallback>
                <p:oleObj name="ChemSketch" r:id="rId3" imgW="2996280" imgH="1792080" progId="ACD.ChemSketch.20">
                  <p:embed/>
                  <p:pic>
                    <p:nvPicPr>
                      <p:cNvPr id="0" name=""/>
                      <p:cNvPicPr>
                        <a:picLocks noChangeAspect="1" noChangeArrowheads="1"/>
                      </p:cNvPicPr>
                      <p:nvPr/>
                    </p:nvPicPr>
                    <p:blipFill>
                      <a:blip r:embed="rId4"/>
                      <a:srcRect/>
                      <a:stretch>
                        <a:fillRect/>
                      </a:stretch>
                    </p:blipFill>
                    <p:spPr bwMode="auto">
                      <a:xfrm>
                        <a:off x="2478088" y="2457450"/>
                        <a:ext cx="3948112" cy="2229841"/>
                      </a:xfrm>
                      <a:prstGeom prst="rect">
                        <a:avLst/>
                      </a:prstGeom>
                      <a:noFill/>
                      <a:ln>
                        <a:noFill/>
                      </a:ln>
                    </p:spPr>
                  </p:pic>
                </p:oleObj>
              </mc:Fallback>
            </mc:AlternateContent>
          </a:graphicData>
        </a:graphic>
      </p:graphicFrame>
      <p:sp>
        <p:nvSpPr>
          <p:cNvPr id="5" name="TextBox 4"/>
          <p:cNvSpPr txBox="1"/>
          <p:nvPr/>
        </p:nvSpPr>
        <p:spPr>
          <a:xfrm>
            <a:off x="406400" y="4693967"/>
            <a:ext cx="8521700" cy="1200329"/>
          </a:xfrm>
          <a:prstGeom prst="rect">
            <a:avLst/>
          </a:prstGeom>
          <a:noFill/>
        </p:spPr>
        <p:txBody>
          <a:bodyPr wrap="square" rtlCol="1">
            <a:spAutoFit/>
          </a:bodyPr>
          <a:lstStyle/>
          <a:p>
            <a:pPr marL="88900" algn="just" rtl="1"/>
            <a:r>
              <a:rPr lang="ar-EG" dirty="0" smtClean="0"/>
              <a:t>حيث هذا التفاعل يتم </a:t>
            </a:r>
            <a:r>
              <a:rPr lang="ar-EG" dirty="0" err="1" smtClean="0"/>
              <a:t>فى</a:t>
            </a:r>
            <a:r>
              <a:rPr lang="ar-EG" dirty="0" smtClean="0"/>
              <a:t> حالة الكلور أو البروم – أما </a:t>
            </a:r>
            <a:r>
              <a:rPr lang="ar-EG" dirty="0" err="1" smtClean="0"/>
              <a:t>فى</a:t>
            </a:r>
            <a:r>
              <a:rPr lang="ar-EG" dirty="0" smtClean="0"/>
              <a:t> حالة تفاعل اليود مع البنزين فأنه لا يتفاعل بسهولة وذلك لان اليود اقل نشاطاً. فلا يتم </a:t>
            </a:r>
            <a:r>
              <a:rPr lang="ar-EG" dirty="0" err="1" smtClean="0"/>
              <a:t>تفاعلة</a:t>
            </a:r>
            <a:r>
              <a:rPr lang="ar-EG" dirty="0" smtClean="0"/>
              <a:t> الا </a:t>
            </a:r>
            <a:r>
              <a:rPr lang="ar-EG" dirty="0" err="1" smtClean="0"/>
              <a:t>فى</a:t>
            </a:r>
            <a:r>
              <a:rPr lang="ar-EG" dirty="0" smtClean="0"/>
              <a:t> وجود عامل مؤكسد مثل حمض النيتريك.</a:t>
            </a:r>
            <a:endParaRPr lang="ar-EG" u="sng" dirty="0"/>
          </a:p>
        </p:txBody>
      </p:sp>
      <p:sp>
        <p:nvSpPr>
          <p:cNvPr id="6" name="Rectangle 5"/>
          <p:cNvSpPr/>
          <p:nvPr/>
        </p:nvSpPr>
        <p:spPr>
          <a:xfrm>
            <a:off x="406400" y="498902"/>
            <a:ext cx="8115300" cy="461665"/>
          </a:xfrm>
          <a:prstGeom prst="rect">
            <a:avLst/>
          </a:prstGeom>
        </p:spPr>
        <p:txBody>
          <a:bodyPr wrap="square">
            <a:spAutoFit/>
          </a:bodyPr>
          <a:lstStyle/>
          <a:p>
            <a:pPr marL="88900" rtl="1"/>
            <a:r>
              <a:rPr lang="ar-EG" b="1" dirty="0"/>
              <a:t>النوع </a:t>
            </a:r>
            <a:r>
              <a:rPr lang="ar-EG" b="1" dirty="0" smtClean="0"/>
              <a:t>الثالث: </a:t>
            </a:r>
            <a:r>
              <a:rPr lang="ar-EG" b="1" dirty="0"/>
              <a:t>مركبات مهلجنة بالاستبدال في </a:t>
            </a:r>
            <a:r>
              <a:rPr lang="ar-EG" b="1" dirty="0" smtClean="0"/>
              <a:t>حلقة البنزين</a:t>
            </a:r>
            <a:endParaRPr lang="ar-EG" b="1" dirty="0"/>
          </a:p>
        </p:txBody>
      </p:sp>
      <p:graphicFrame>
        <p:nvGraphicFramePr>
          <p:cNvPr id="7" name="Object 6"/>
          <p:cNvGraphicFramePr>
            <a:graphicFrameLocks noChangeAspect="1"/>
          </p:cNvGraphicFramePr>
          <p:nvPr>
            <p:extLst>
              <p:ext uri="{D42A27DB-BD31-4B8C-83A1-F6EECF244321}">
                <p14:modId xmlns:p14="http://schemas.microsoft.com/office/powerpoint/2010/main" val="2026418129"/>
              </p:ext>
            </p:extLst>
          </p:nvPr>
        </p:nvGraphicFramePr>
        <p:xfrm>
          <a:off x="1373188" y="5540375"/>
          <a:ext cx="4098925" cy="1119188"/>
        </p:xfrm>
        <a:graphic>
          <a:graphicData uri="http://schemas.openxmlformats.org/presentationml/2006/ole">
            <mc:AlternateContent xmlns:mc="http://schemas.openxmlformats.org/markup-compatibility/2006">
              <mc:Choice xmlns:v="urn:schemas-microsoft-com:vml" Requires="v">
                <p:oleObj spid="_x0000_s15515" name="ChemSketch" r:id="rId5" imgW="3111840" imgH="899280" progId="ACD.ChemSketch.20">
                  <p:embed/>
                </p:oleObj>
              </mc:Choice>
              <mc:Fallback>
                <p:oleObj name="ChemSketch" r:id="rId5" imgW="3111840" imgH="899280" progId="ACD.ChemSketch.20">
                  <p:embed/>
                  <p:pic>
                    <p:nvPicPr>
                      <p:cNvPr id="0" name="Object 3"/>
                      <p:cNvPicPr>
                        <a:picLocks noChangeAspect="1" noChangeArrowheads="1"/>
                      </p:cNvPicPr>
                      <p:nvPr/>
                    </p:nvPicPr>
                    <p:blipFill>
                      <a:blip r:embed="rId6"/>
                      <a:srcRect/>
                      <a:stretch>
                        <a:fillRect/>
                      </a:stretch>
                    </p:blipFill>
                    <p:spPr bwMode="auto">
                      <a:xfrm>
                        <a:off x="1373188" y="5540375"/>
                        <a:ext cx="4098925" cy="1119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3749971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14D0A0C-0DEC-4313-A385-4C297C06DA11}" type="slidenum">
              <a:rPr lang="en-US" smtClean="0"/>
              <a:pPr/>
              <a:t>13</a:t>
            </a:fld>
            <a:endParaRPr lang="en-US"/>
          </a:p>
        </p:txBody>
      </p:sp>
      <p:sp>
        <p:nvSpPr>
          <p:cNvPr id="3" name="TextBox 2"/>
          <p:cNvSpPr txBox="1"/>
          <p:nvPr/>
        </p:nvSpPr>
        <p:spPr>
          <a:xfrm>
            <a:off x="406400" y="805566"/>
            <a:ext cx="8521700" cy="1200329"/>
          </a:xfrm>
          <a:prstGeom prst="rect">
            <a:avLst/>
          </a:prstGeom>
          <a:noFill/>
        </p:spPr>
        <p:txBody>
          <a:bodyPr wrap="square" rtlCol="1">
            <a:spAutoFit/>
          </a:bodyPr>
          <a:lstStyle/>
          <a:p>
            <a:pPr algn="just" rtl="1"/>
            <a:r>
              <a:rPr lang="ar-EG" u="sng" dirty="0" smtClean="0"/>
              <a:t>2- الطريقة </a:t>
            </a:r>
            <a:r>
              <a:rPr lang="ar-EG" u="sng" dirty="0" err="1" smtClean="0"/>
              <a:t>الثانيه</a:t>
            </a:r>
            <a:r>
              <a:rPr lang="ar-EG" u="sng" dirty="0" smtClean="0"/>
              <a:t>:</a:t>
            </a:r>
            <a:endParaRPr lang="ar-EG" dirty="0"/>
          </a:p>
          <a:p>
            <a:pPr algn="just" rtl="1"/>
            <a:r>
              <a:rPr lang="ar-EG" dirty="0" smtClean="0"/>
              <a:t>   عن طريق تسخين الفينولات مع خامس كلوريد الفوسفور، الا ان هذه الطريقة غير عملية لأنها تعطى نواتج بنسبة صغيره.</a:t>
            </a:r>
            <a:endParaRPr lang="ar-EG" dirty="0"/>
          </a:p>
        </p:txBody>
      </p:sp>
      <p:graphicFrame>
        <p:nvGraphicFramePr>
          <p:cNvPr id="4" name="Object 3"/>
          <p:cNvGraphicFramePr>
            <a:graphicFrameLocks noChangeAspect="1"/>
          </p:cNvGraphicFramePr>
          <p:nvPr>
            <p:extLst>
              <p:ext uri="{D42A27DB-BD31-4B8C-83A1-F6EECF244321}">
                <p14:modId xmlns:p14="http://schemas.microsoft.com/office/powerpoint/2010/main" val="2692553554"/>
              </p:ext>
            </p:extLst>
          </p:nvPr>
        </p:nvGraphicFramePr>
        <p:xfrm>
          <a:off x="1447800" y="2038350"/>
          <a:ext cx="6086475" cy="1162050"/>
        </p:xfrm>
        <a:graphic>
          <a:graphicData uri="http://schemas.openxmlformats.org/presentationml/2006/ole">
            <mc:AlternateContent xmlns:mc="http://schemas.openxmlformats.org/markup-compatibility/2006">
              <mc:Choice xmlns:v="urn:schemas-microsoft-com:vml" Requires="v">
                <p:oleObj spid="_x0000_s16453" name="ChemSketch" r:id="rId3" imgW="4617720" imgH="932760" progId="ACD.ChemSketch.20">
                  <p:embed/>
                </p:oleObj>
              </mc:Choice>
              <mc:Fallback>
                <p:oleObj name="ChemSketch" r:id="rId3" imgW="4617720" imgH="932760" progId="ACD.ChemSketch.20">
                  <p:embed/>
                  <p:pic>
                    <p:nvPicPr>
                      <p:cNvPr id="0" name="Object 3"/>
                      <p:cNvPicPr>
                        <a:picLocks noChangeAspect="1" noChangeArrowheads="1"/>
                      </p:cNvPicPr>
                      <p:nvPr/>
                    </p:nvPicPr>
                    <p:blipFill>
                      <a:blip r:embed="rId4"/>
                      <a:srcRect/>
                      <a:stretch>
                        <a:fillRect/>
                      </a:stretch>
                    </p:blipFill>
                    <p:spPr bwMode="auto">
                      <a:xfrm>
                        <a:off x="1447800" y="2038350"/>
                        <a:ext cx="6086475" cy="116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TextBox 4"/>
          <p:cNvSpPr txBox="1"/>
          <p:nvPr/>
        </p:nvSpPr>
        <p:spPr>
          <a:xfrm>
            <a:off x="406400" y="3345566"/>
            <a:ext cx="8521700" cy="3416320"/>
          </a:xfrm>
          <a:prstGeom prst="rect">
            <a:avLst/>
          </a:prstGeom>
          <a:noFill/>
        </p:spPr>
        <p:txBody>
          <a:bodyPr wrap="square" rtlCol="1">
            <a:spAutoFit/>
          </a:bodyPr>
          <a:lstStyle/>
          <a:p>
            <a:pPr algn="just" rtl="1"/>
            <a:r>
              <a:rPr lang="ar-EG" b="1" dirty="0" smtClean="0"/>
              <a:t>الخواص الكيميائية لهاليدات الاريل    </a:t>
            </a:r>
            <a:r>
              <a:rPr lang="en-US" b="1" dirty="0" err="1" smtClean="0"/>
              <a:t>Ar</a:t>
            </a:r>
            <a:r>
              <a:rPr lang="en-US" b="1" dirty="0" smtClean="0"/>
              <a:t>-X</a:t>
            </a:r>
            <a:r>
              <a:rPr lang="ar-EG" dirty="0" smtClean="0"/>
              <a:t>.</a:t>
            </a:r>
          </a:p>
          <a:p>
            <a:pPr algn="just" rtl="1"/>
            <a:r>
              <a:rPr lang="ar-EG" b="1" dirty="0" smtClean="0"/>
              <a:t>  أولاً :تفاعلات الاستبدال النيكلوفيلى لهاليدات الاريل:</a:t>
            </a:r>
            <a:r>
              <a:rPr lang="ar-EG" dirty="0" smtClean="0"/>
              <a:t>   </a:t>
            </a:r>
          </a:p>
          <a:p>
            <a:pPr algn="just" rtl="1"/>
            <a:r>
              <a:rPr lang="ar-EG" dirty="0" smtClean="0"/>
              <a:t>      لمعرفة نشاطية مركبات هاليدات الاريل للاستبدال النيكلوفيلى يجب ان نجرى مقارنة بيناها </a:t>
            </a:r>
            <a:r>
              <a:rPr lang="en-US" b="1" dirty="0" err="1" smtClean="0"/>
              <a:t>Ar</a:t>
            </a:r>
            <a:r>
              <a:rPr lang="en-US" b="1" dirty="0" smtClean="0"/>
              <a:t>-X</a:t>
            </a:r>
            <a:r>
              <a:rPr lang="ar-EG" dirty="0" smtClean="0"/>
              <a:t> وبين هاليدات الالكيل </a:t>
            </a:r>
            <a:r>
              <a:rPr lang="en-US" b="1" dirty="0" smtClean="0"/>
              <a:t>R-X</a:t>
            </a:r>
            <a:r>
              <a:rPr lang="ar-EG" dirty="0" smtClean="0"/>
              <a:t>.</a:t>
            </a:r>
          </a:p>
          <a:p>
            <a:pPr marL="342900" indent="-342900" algn="just" rtl="1">
              <a:buFontTx/>
              <a:buChar char="-"/>
            </a:pPr>
            <a:r>
              <a:rPr lang="ar-EG" dirty="0" smtClean="0"/>
              <a:t>فنرى أن هاليدات الالكيل تخضع لتفاعلات الاستبدال النيكلوفيلى بسهولة حيث يمكن استبدالها بمجموعة هيدروكسيل أو أمينو أو سيانيد باستخدام ظروف التفاعل العادية.</a:t>
            </a:r>
          </a:p>
          <a:p>
            <a:pPr marL="342900" indent="-342900" algn="just" rtl="1">
              <a:buFontTx/>
              <a:buChar char="-"/>
            </a:pPr>
            <a:r>
              <a:rPr lang="ar-EG" dirty="0" smtClean="0"/>
              <a:t>بينما نرى عكس ذلك في حالة هاليدات الاريل حيث لا تعطى تفاعلات الاستبدال النيكلوفيلى بسهولة فما السبب في ذلك؟؟!!!</a:t>
            </a:r>
          </a:p>
          <a:p>
            <a:pPr marL="342900" indent="-342900" algn="just" rtl="1">
              <a:buFontTx/>
              <a:buChar char="-"/>
            </a:pPr>
            <a:r>
              <a:rPr lang="ar-EG" dirty="0" smtClean="0"/>
              <a:t>دعنا الان نرى </a:t>
            </a:r>
            <a:r>
              <a:rPr lang="ar-EG" b="1" dirty="0" smtClean="0"/>
              <a:t>ما </a:t>
            </a:r>
            <a:r>
              <a:rPr lang="ar-EG" b="1" dirty="0" err="1" smtClean="0"/>
              <a:t>هى</a:t>
            </a:r>
            <a:r>
              <a:rPr lang="ar-EG" b="1" dirty="0" smtClean="0"/>
              <a:t> الاسباب</a:t>
            </a:r>
            <a:r>
              <a:rPr lang="ar-EG" dirty="0" smtClean="0"/>
              <a:t>:</a:t>
            </a:r>
          </a:p>
        </p:txBody>
      </p:sp>
    </p:spTree>
    <p:extLst>
      <p:ext uri="{BB962C8B-B14F-4D97-AF65-F5344CB8AC3E}">
        <p14:creationId xmlns:p14="http://schemas.microsoft.com/office/powerpoint/2010/main" val="11100751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14D0A0C-0DEC-4313-A385-4C297C06DA11}" type="slidenum">
              <a:rPr lang="en-US" smtClean="0"/>
              <a:pPr/>
              <a:t>14</a:t>
            </a:fld>
            <a:endParaRPr lang="en-US"/>
          </a:p>
        </p:txBody>
      </p:sp>
      <p:sp>
        <p:nvSpPr>
          <p:cNvPr id="3" name="TextBox 2"/>
          <p:cNvSpPr txBox="1"/>
          <p:nvPr/>
        </p:nvSpPr>
        <p:spPr>
          <a:xfrm>
            <a:off x="406400" y="932566"/>
            <a:ext cx="8521700" cy="1200329"/>
          </a:xfrm>
          <a:prstGeom prst="rect">
            <a:avLst/>
          </a:prstGeom>
          <a:noFill/>
        </p:spPr>
        <p:txBody>
          <a:bodyPr wrap="square" rtlCol="1">
            <a:spAutoFit/>
          </a:bodyPr>
          <a:lstStyle/>
          <a:p>
            <a:pPr marL="88900" algn="just" rtl="1"/>
            <a:r>
              <a:rPr lang="ar-EG" dirty="0" smtClean="0"/>
              <a:t>حيث في حالة هاليدات الاريل تكون ذرة الهالوجين </a:t>
            </a:r>
            <a:r>
              <a:rPr lang="en-US" dirty="0" smtClean="0"/>
              <a:t>X</a:t>
            </a:r>
            <a:r>
              <a:rPr lang="ar-EG" dirty="0" smtClean="0"/>
              <a:t> شديدة التماسك بحلقة البنزين حيث يرجع ذلك كما ذكرنا سابقاً للأشكال الرنينية للهالو بنزين (الكورو بنزين كمثال) وتكوين الرابطة المزدوجة بين الهالوجين وحلقة البنزين.</a:t>
            </a:r>
          </a:p>
        </p:txBody>
      </p:sp>
      <p:graphicFrame>
        <p:nvGraphicFramePr>
          <p:cNvPr id="4" name="Object 3"/>
          <p:cNvGraphicFramePr>
            <a:graphicFrameLocks noChangeAspect="1"/>
          </p:cNvGraphicFramePr>
          <p:nvPr>
            <p:extLst>
              <p:ext uri="{D42A27DB-BD31-4B8C-83A1-F6EECF244321}">
                <p14:modId xmlns:p14="http://schemas.microsoft.com/office/powerpoint/2010/main" val="488652056"/>
              </p:ext>
            </p:extLst>
          </p:nvPr>
        </p:nvGraphicFramePr>
        <p:xfrm>
          <a:off x="511175" y="2132895"/>
          <a:ext cx="8032054" cy="2032000"/>
        </p:xfrm>
        <a:graphic>
          <a:graphicData uri="http://schemas.openxmlformats.org/presentationml/2006/ole">
            <mc:AlternateContent xmlns:mc="http://schemas.openxmlformats.org/markup-compatibility/2006">
              <mc:Choice xmlns:v="urn:schemas-microsoft-com:vml" Requires="v">
                <p:oleObj spid="_x0000_s17473" name="ChemSketch" r:id="rId3" imgW="5349240" imgH="1435680" progId="ACD.ChemSketch.20">
                  <p:embed/>
                </p:oleObj>
              </mc:Choice>
              <mc:Fallback>
                <p:oleObj name="ChemSketch" r:id="rId3" imgW="5349240" imgH="1435680" progId="ACD.ChemSketch.20">
                  <p:embed/>
                  <p:pic>
                    <p:nvPicPr>
                      <p:cNvPr id="0" name="Object 3"/>
                      <p:cNvPicPr>
                        <a:picLocks noChangeAspect="1" noChangeArrowheads="1"/>
                      </p:cNvPicPr>
                      <p:nvPr/>
                    </p:nvPicPr>
                    <p:blipFill>
                      <a:blip r:embed="rId4"/>
                      <a:srcRect/>
                      <a:stretch>
                        <a:fillRect/>
                      </a:stretch>
                    </p:blipFill>
                    <p:spPr bwMode="auto">
                      <a:xfrm>
                        <a:off x="511175" y="2132895"/>
                        <a:ext cx="8032054" cy="2032000"/>
                      </a:xfrm>
                      <a:prstGeom prst="rect">
                        <a:avLst/>
                      </a:prstGeom>
                      <a:noFill/>
                      <a:ln>
                        <a:noFill/>
                      </a:ln>
                    </p:spPr>
                  </p:pic>
                </p:oleObj>
              </mc:Fallback>
            </mc:AlternateContent>
          </a:graphicData>
        </a:graphic>
      </p:graphicFrame>
      <p:sp>
        <p:nvSpPr>
          <p:cNvPr id="5" name="TextBox 4"/>
          <p:cNvSpPr txBox="1"/>
          <p:nvPr/>
        </p:nvSpPr>
        <p:spPr>
          <a:xfrm>
            <a:off x="431800" y="4234566"/>
            <a:ext cx="8521700" cy="1200329"/>
          </a:xfrm>
          <a:prstGeom prst="rect">
            <a:avLst/>
          </a:prstGeom>
          <a:noFill/>
        </p:spPr>
        <p:txBody>
          <a:bodyPr wrap="square" rtlCol="1">
            <a:spAutoFit/>
          </a:bodyPr>
          <a:lstStyle/>
          <a:p>
            <a:pPr marL="88900" algn="just" rtl="1"/>
            <a:r>
              <a:rPr lang="ar-EG" dirty="0" smtClean="0"/>
              <a:t>حيث تظهر الروابط الزوجية بين الكلور وحلقة البنزين </a:t>
            </a:r>
            <a:r>
              <a:rPr lang="ar-EG" dirty="0" err="1" smtClean="0"/>
              <a:t>فى</a:t>
            </a:r>
            <a:r>
              <a:rPr lang="ar-EG" dirty="0" smtClean="0"/>
              <a:t> الاشكال </a:t>
            </a:r>
            <a:r>
              <a:rPr lang="en-US" dirty="0" smtClean="0"/>
              <a:t>III</a:t>
            </a:r>
            <a:r>
              <a:rPr lang="ar-EG" dirty="0" smtClean="0"/>
              <a:t> و </a:t>
            </a:r>
            <a:r>
              <a:rPr lang="en-US" dirty="0" smtClean="0"/>
              <a:t>IV</a:t>
            </a:r>
            <a:r>
              <a:rPr lang="ar-EG" dirty="0" smtClean="0"/>
              <a:t> و </a:t>
            </a:r>
            <a:r>
              <a:rPr lang="en-US" dirty="0" smtClean="0"/>
              <a:t>V</a:t>
            </a:r>
            <a:r>
              <a:rPr lang="ar-EG" dirty="0" smtClean="0"/>
              <a:t>.</a:t>
            </a:r>
          </a:p>
          <a:p>
            <a:pPr marL="88900" algn="just" rtl="1"/>
            <a:r>
              <a:rPr lang="ar-EG" dirty="0" smtClean="0"/>
              <a:t>فلحدوث تفاعل الاستبدال النيكلوفيلى يجب أن يكون في الظروف التالية:</a:t>
            </a:r>
          </a:p>
          <a:p>
            <a:pPr marL="88900" algn="just" rtl="1"/>
            <a:r>
              <a:rPr lang="ar-EG" b="1" dirty="0" smtClean="0"/>
              <a:t>1- من الضغط العالي ودرجة الحرارة العالية:</a:t>
            </a:r>
            <a:r>
              <a:rPr lang="ar-EG" dirty="0" smtClean="0"/>
              <a:t> </a:t>
            </a:r>
          </a:p>
        </p:txBody>
      </p:sp>
      <p:graphicFrame>
        <p:nvGraphicFramePr>
          <p:cNvPr id="7" name="Object 6"/>
          <p:cNvGraphicFramePr>
            <a:graphicFrameLocks noChangeAspect="1"/>
          </p:cNvGraphicFramePr>
          <p:nvPr>
            <p:extLst>
              <p:ext uri="{D42A27DB-BD31-4B8C-83A1-F6EECF244321}">
                <p14:modId xmlns:p14="http://schemas.microsoft.com/office/powerpoint/2010/main" val="1853487570"/>
              </p:ext>
            </p:extLst>
          </p:nvPr>
        </p:nvGraphicFramePr>
        <p:xfrm>
          <a:off x="2316163" y="5357813"/>
          <a:ext cx="4273550" cy="1139825"/>
        </p:xfrm>
        <a:graphic>
          <a:graphicData uri="http://schemas.openxmlformats.org/presentationml/2006/ole">
            <mc:AlternateContent xmlns:mc="http://schemas.openxmlformats.org/markup-compatibility/2006">
              <mc:Choice xmlns:v="urn:schemas-microsoft-com:vml" Requires="v">
                <p:oleObj spid="_x0000_s17474" name="ChemSketch" r:id="rId5" imgW="3243240" imgH="914400" progId="ACD.ChemSketch.20">
                  <p:embed/>
                </p:oleObj>
              </mc:Choice>
              <mc:Fallback>
                <p:oleObj name="ChemSketch" r:id="rId5" imgW="3243240" imgH="914400" progId="ACD.ChemSketch.20">
                  <p:embed/>
                  <p:pic>
                    <p:nvPicPr>
                      <p:cNvPr id="0" name="Object 3"/>
                      <p:cNvPicPr>
                        <a:picLocks noChangeAspect="1" noChangeArrowheads="1"/>
                      </p:cNvPicPr>
                      <p:nvPr/>
                    </p:nvPicPr>
                    <p:blipFill>
                      <a:blip r:embed="rId6"/>
                      <a:srcRect/>
                      <a:stretch>
                        <a:fillRect/>
                      </a:stretch>
                    </p:blipFill>
                    <p:spPr bwMode="auto">
                      <a:xfrm>
                        <a:off x="2316163" y="5357813"/>
                        <a:ext cx="427355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6643597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14D0A0C-0DEC-4313-A385-4C297C06DA11}" type="slidenum">
              <a:rPr lang="en-US" smtClean="0"/>
              <a:pPr/>
              <a:t>15</a:t>
            </a:fld>
            <a:endParaRPr lang="en-US"/>
          </a:p>
        </p:txBody>
      </p:sp>
      <p:sp>
        <p:nvSpPr>
          <p:cNvPr id="3" name="TextBox 2"/>
          <p:cNvSpPr txBox="1"/>
          <p:nvPr/>
        </p:nvSpPr>
        <p:spPr>
          <a:xfrm>
            <a:off x="431800" y="894466"/>
            <a:ext cx="8521700" cy="830997"/>
          </a:xfrm>
          <a:prstGeom prst="rect">
            <a:avLst/>
          </a:prstGeom>
          <a:noFill/>
        </p:spPr>
        <p:txBody>
          <a:bodyPr wrap="square" rtlCol="1">
            <a:spAutoFit/>
          </a:bodyPr>
          <a:lstStyle/>
          <a:p>
            <a:pPr marL="355600" indent="-266700" algn="just" rtl="1"/>
            <a:r>
              <a:rPr lang="ar-EG" b="1" dirty="0" smtClean="0"/>
              <a:t>2- يحدث الاستبدال النيكلوفيلى بسهولة مع زيادة المجموعات الساحبة (مثل </a:t>
            </a:r>
            <a:r>
              <a:rPr lang="ar-EG" b="1" dirty="0" err="1" smtClean="0"/>
              <a:t>النيترو</a:t>
            </a:r>
            <a:r>
              <a:rPr lang="ar-EG" b="1" dirty="0" smtClean="0"/>
              <a:t>) في المواضع أورثو وبارا بالنسبة لذرة الهالوجين:</a:t>
            </a:r>
            <a:endParaRPr lang="ar-EG" dirty="0" smtClean="0"/>
          </a:p>
        </p:txBody>
      </p:sp>
      <p:graphicFrame>
        <p:nvGraphicFramePr>
          <p:cNvPr id="4" name="Object 3"/>
          <p:cNvGraphicFramePr>
            <a:graphicFrameLocks noChangeAspect="1"/>
          </p:cNvGraphicFramePr>
          <p:nvPr>
            <p:extLst>
              <p:ext uri="{D42A27DB-BD31-4B8C-83A1-F6EECF244321}">
                <p14:modId xmlns:p14="http://schemas.microsoft.com/office/powerpoint/2010/main" val="946380789"/>
              </p:ext>
            </p:extLst>
          </p:nvPr>
        </p:nvGraphicFramePr>
        <p:xfrm>
          <a:off x="1412875" y="1725463"/>
          <a:ext cx="5711825" cy="4981070"/>
        </p:xfrm>
        <a:graphic>
          <a:graphicData uri="http://schemas.openxmlformats.org/presentationml/2006/ole">
            <mc:AlternateContent xmlns:mc="http://schemas.openxmlformats.org/markup-compatibility/2006">
              <mc:Choice xmlns:v="urn:schemas-microsoft-com:vml" Requires="v">
                <p:oleObj spid="_x0000_s18453" name="ChemSketch" r:id="rId3" imgW="4614840" imgH="4254840" progId="ACD.ChemSketch.20">
                  <p:embed/>
                </p:oleObj>
              </mc:Choice>
              <mc:Fallback>
                <p:oleObj name="ChemSketch" r:id="rId3" imgW="4614840" imgH="4254840" progId="ACD.ChemSketch.20">
                  <p:embed/>
                  <p:pic>
                    <p:nvPicPr>
                      <p:cNvPr id="0" name="Object 6"/>
                      <p:cNvPicPr>
                        <a:picLocks noChangeAspect="1" noChangeArrowheads="1"/>
                      </p:cNvPicPr>
                      <p:nvPr/>
                    </p:nvPicPr>
                    <p:blipFill>
                      <a:blip r:embed="rId4"/>
                      <a:srcRect/>
                      <a:stretch>
                        <a:fillRect/>
                      </a:stretch>
                    </p:blipFill>
                    <p:spPr bwMode="auto">
                      <a:xfrm>
                        <a:off x="1412875" y="1725463"/>
                        <a:ext cx="5711825" cy="4981070"/>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4463578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14D0A0C-0DEC-4313-A385-4C297C06DA11}" type="slidenum">
              <a:rPr lang="en-US" smtClean="0"/>
              <a:pPr/>
              <a:t>16</a:t>
            </a:fld>
            <a:endParaRPr lang="en-US"/>
          </a:p>
        </p:txBody>
      </p:sp>
      <p:sp>
        <p:nvSpPr>
          <p:cNvPr id="3" name="TextBox 2"/>
          <p:cNvSpPr txBox="1"/>
          <p:nvPr/>
        </p:nvSpPr>
        <p:spPr>
          <a:xfrm>
            <a:off x="406400" y="830966"/>
            <a:ext cx="8521700" cy="461665"/>
          </a:xfrm>
          <a:prstGeom prst="rect">
            <a:avLst/>
          </a:prstGeom>
          <a:noFill/>
        </p:spPr>
        <p:txBody>
          <a:bodyPr wrap="square" rtlCol="1">
            <a:spAutoFit/>
          </a:bodyPr>
          <a:lstStyle/>
          <a:p>
            <a:pPr algn="just" rtl="1"/>
            <a:r>
              <a:rPr lang="ar-EG" b="1" dirty="0" smtClean="0"/>
              <a:t>ثانياً : تفاعل </a:t>
            </a:r>
            <a:r>
              <a:rPr lang="ar-EG" b="1" dirty="0" err="1" smtClean="0"/>
              <a:t>فورتز</a:t>
            </a:r>
            <a:r>
              <a:rPr lang="ar-EG" b="1" dirty="0" smtClean="0"/>
              <a:t> – فيتج:</a:t>
            </a:r>
          </a:p>
        </p:txBody>
      </p:sp>
      <p:graphicFrame>
        <p:nvGraphicFramePr>
          <p:cNvPr id="4" name="Object 3"/>
          <p:cNvGraphicFramePr>
            <a:graphicFrameLocks noChangeAspect="1"/>
          </p:cNvGraphicFramePr>
          <p:nvPr>
            <p:extLst>
              <p:ext uri="{D42A27DB-BD31-4B8C-83A1-F6EECF244321}">
                <p14:modId xmlns:p14="http://schemas.microsoft.com/office/powerpoint/2010/main" val="174752683"/>
              </p:ext>
            </p:extLst>
          </p:nvPr>
        </p:nvGraphicFramePr>
        <p:xfrm>
          <a:off x="909638" y="1382713"/>
          <a:ext cx="6923087" cy="1260475"/>
        </p:xfrm>
        <a:graphic>
          <a:graphicData uri="http://schemas.openxmlformats.org/presentationml/2006/ole">
            <mc:AlternateContent xmlns:mc="http://schemas.openxmlformats.org/markup-compatibility/2006">
              <mc:Choice xmlns:v="urn:schemas-microsoft-com:vml" Requires="v">
                <p:oleObj spid="_x0000_s19496" name="ChemSketch" r:id="rId3" imgW="4922640" imgH="951120" progId="ACD.ChemSketch.20">
                  <p:embed/>
                </p:oleObj>
              </mc:Choice>
              <mc:Fallback>
                <p:oleObj name="ChemSketch" r:id="rId3" imgW="4922640" imgH="951120" progId="ACD.ChemSketch.20">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9638" y="1382713"/>
                        <a:ext cx="6923087" cy="126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TextBox 4"/>
          <p:cNvSpPr txBox="1"/>
          <p:nvPr/>
        </p:nvSpPr>
        <p:spPr>
          <a:xfrm>
            <a:off x="482600" y="4501266"/>
            <a:ext cx="8521700" cy="461665"/>
          </a:xfrm>
          <a:prstGeom prst="rect">
            <a:avLst/>
          </a:prstGeom>
          <a:noFill/>
        </p:spPr>
        <p:txBody>
          <a:bodyPr wrap="square" rtlCol="1">
            <a:spAutoFit/>
          </a:bodyPr>
          <a:lstStyle/>
          <a:p>
            <a:pPr algn="just" rtl="1"/>
            <a:r>
              <a:rPr lang="ar-EG" b="1" dirty="0" smtClean="0"/>
              <a:t>رابعاً : تفاعل تكوين مركب جرينيارد:</a:t>
            </a:r>
          </a:p>
        </p:txBody>
      </p:sp>
      <p:graphicFrame>
        <p:nvGraphicFramePr>
          <p:cNvPr id="6" name="Object 5"/>
          <p:cNvGraphicFramePr>
            <a:graphicFrameLocks noChangeAspect="1"/>
          </p:cNvGraphicFramePr>
          <p:nvPr>
            <p:extLst>
              <p:ext uri="{D42A27DB-BD31-4B8C-83A1-F6EECF244321}">
                <p14:modId xmlns:p14="http://schemas.microsoft.com/office/powerpoint/2010/main" val="1603212257"/>
              </p:ext>
            </p:extLst>
          </p:nvPr>
        </p:nvGraphicFramePr>
        <p:xfrm>
          <a:off x="1525588" y="3270250"/>
          <a:ext cx="5740400" cy="1190625"/>
        </p:xfrm>
        <a:graphic>
          <a:graphicData uri="http://schemas.openxmlformats.org/presentationml/2006/ole">
            <mc:AlternateContent xmlns:mc="http://schemas.openxmlformats.org/markup-compatibility/2006">
              <mc:Choice xmlns:v="urn:schemas-microsoft-com:vml" Requires="v">
                <p:oleObj spid="_x0000_s19497" name="ChemSketch" r:id="rId5" imgW="4081320" imgH="899280" progId="ACD.ChemSketch.20">
                  <p:embed/>
                </p:oleObj>
              </mc:Choice>
              <mc:Fallback>
                <p:oleObj name="ChemSketch" r:id="rId5" imgW="4081320" imgH="899280" progId="ACD.ChemSketch.20">
                  <p:embed/>
                  <p:pic>
                    <p:nvPicPr>
                      <p:cNvPr id="0" name="Object 3"/>
                      <p:cNvPicPr>
                        <a:picLocks noChangeAspect="1" noChangeArrowheads="1"/>
                      </p:cNvPicPr>
                      <p:nvPr/>
                    </p:nvPicPr>
                    <p:blipFill>
                      <a:blip r:embed="rId6"/>
                      <a:srcRect/>
                      <a:stretch>
                        <a:fillRect/>
                      </a:stretch>
                    </p:blipFill>
                    <p:spPr bwMode="auto">
                      <a:xfrm>
                        <a:off x="1525588" y="3270250"/>
                        <a:ext cx="57404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TextBox 6"/>
          <p:cNvSpPr txBox="1"/>
          <p:nvPr/>
        </p:nvSpPr>
        <p:spPr>
          <a:xfrm>
            <a:off x="584200" y="2926466"/>
            <a:ext cx="8521700" cy="461665"/>
          </a:xfrm>
          <a:prstGeom prst="rect">
            <a:avLst/>
          </a:prstGeom>
          <a:noFill/>
        </p:spPr>
        <p:txBody>
          <a:bodyPr wrap="square" rtlCol="1">
            <a:spAutoFit/>
          </a:bodyPr>
          <a:lstStyle/>
          <a:p>
            <a:pPr algn="just" rtl="1"/>
            <a:r>
              <a:rPr lang="ar-EG" b="1" dirty="0" smtClean="0"/>
              <a:t>ثالثاً : تفاعل </a:t>
            </a:r>
            <a:r>
              <a:rPr lang="ar-EG" b="1" dirty="0" err="1" smtClean="0"/>
              <a:t>إيلمان</a:t>
            </a:r>
            <a:r>
              <a:rPr lang="ar-EG" b="1" dirty="0" smtClean="0"/>
              <a:t>:</a:t>
            </a:r>
          </a:p>
        </p:txBody>
      </p:sp>
      <p:graphicFrame>
        <p:nvGraphicFramePr>
          <p:cNvPr id="8" name="Object 7"/>
          <p:cNvGraphicFramePr>
            <a:graphicFrameLocks noChangeAspect="1"/>
          </p:cNvGraphicFramePr>
          <p:nvPr>
            <p:extLst>
              <p:ext uri="{D42A27DB-BD31-4B8C-83A1-F6EECF244321}">
                <p14:modId xmlns:p14="http://schemas.microsoft.com/office/powerpoint/2010/main" val="2345068765"/>
              </p:ext>
            </p:extLst>
          </p:nvPr>
        </p:nvGraphicFramePr>
        <p:xfrm>
          <a:off x="2149475" y="5029200"/>
          <a:ext cx="4441825" cy="1281113"/>
        </p:xfrm>
        <a:graphic>
          <a:graphicData uri="http://schemas.openxmlformats.org/presentationml/2006/ole">
            <mc:AlternateContent xmlns:mc="http://schemas.openxmlformats.org/markup-compatibility/2006">
              <mc:Choice xmlns:v="urn:schemas-microsoft-com:vml" Requires="v">
                <p:oleObj spid="_x0000_s19498" name="ChemSketch" r:id="rId7" imgW="3157560" imgH="966240" progId="ACD.ChemSketch.20">
                  <p:embed/>
                </p:oleObj>
              </mc:Choice>
              <mc:Fallback>
                <p:oleObj name="ChemSketch" r:id="rId7" imgW="3157560" imgH="966240" progId="ACD.ChemSketch.20">
                  <p:embed/>
                  <p:pic>
                    <p:nvPicPr>
                      <p:cNvPr id="0" name="Object 5"/>
                      <p:cNvPicPr>
                        <a:picLocks noChangeAspect="1" noChangeArrowheads="1"/>
                      </p:cNvPicPr>
                      <p:nvPr/>
                    </p:nvPicPr>
                    <p:blipFill>
                      <a:blip r:embed="rId8"/>
                      <a:srcRect/>
                      <a:stretch>
                        <a:fillRect/>
                      </a:stretch>
                    </p:blipFill>
                    <p:spPr bwMode="auto">
                      <a:xfrm>
                        <a:off x="2149475" y="5029200"/>
                        <a:ext cx="4441825" cy="1281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5532784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14D0A0C-0DEC-4313-A385-4C297C06DA11}" type="slidenum">
              <a:rPr lang="en-US" smtClean="0"/>
              <a:pPr/>
              <a:t>17</a:t>
            </a:fld>
            <a:endParaRPr lang="en-US"/>
          </a:p>
        </p:txBody>
      </p:sp>
      <p:sp>
        <p:nvSpPr>
          <p:cNvPr id="3" name="TextBox 2"/>
          <p:cNvSpPr txBox="1"/>
          <p:nvPr/>
        </p:nvSpPr>
        <p:spPr>
          <a:xfrm>
            <a:off x="482600" y="767466"/>
            <a:ext cx="8521700" cy="1569660"/>
          </a:xfrm>
          <a:prstGeom prst="rect">
            <a:avLst/>
          </a:prstGeom>
          <a:noFill/>
        </p:spPr>
        <p:txBody>
          <a:bodyPr wrap="square" rtlCol="1">
            <a:spAutoFit/>
          </a:bodyPr>
          <a:lstStyle/>
          <a:p>
            <a:pPr algn="just" rtl="1"/>
            <a:r>
              <a:rPr lang="ar-EG" b="1" dirty="0" smtClean="0"/>
              <a:t>أهمية </a:t>
            </a:r>
            <a:r>
              <a:rPr lang="ar-EG" b="1" dirty="0" err="1" smtClean="0"/>
              <a:t>الكلوروبنزين</a:t>
            </a:r>
            <a:r>
              <a:rPr lang="ar-EG" b="1" dirty="0" smtClean="0"/>
              <a:t>:</a:t>
            </a:r>
          </a:p>
          <a:p>
            <a:pPr algn="just" rtl="1"/>
            <a:r>
              <a:rPr lang="ar-EG" dirty="0" err="1" smtClean="0"/>
              <a:t>الكلوروبنزين</a:t>
            </a:r>
            <a:r>
              <a:rPr lang="ar-EG" dirty="0" smtClean="0"/>
              <a:t> له اهمية كبيرة </a:t>
            </a:r>
            <a:r>
              <a:rPr lang="ar-EG" dirty="0" err="1" smtClean="0"/>
              <a:t>فى</a:t>
            </a:r>
            <a:r>
              <a:rPr lang="ar-EG" dirty="0" smtClean="0"/>
              <a:t> تحضير المبيد </a:t>
            </a:r>
            <a:r>
              <a:rPr lang="ar-EG" dirty="0" err="1" smtClean="0"/>
              <a:t>الحشرى</a:t>
            </a:r>
            <a:r>
              <a:rPr lang="ar-EG" dirty="0" smtClean="0"/>
              <a:t> المسمى </a:t>
            </a:r>
            <a:r>
              <a:rPr lang="ar-EG" dirty="0"/>
              <a:t> </a:t>
            </a:r>
            <a:r>
              <a:rPr lang="en-US" b="1" dirty="0" smtClean="0"/>
              <a:t>D.D.T.</a:t>
            </a:r>
            <a:r>
              <a:rPr lang="ar-EG" b="1" dirty="0" smtClean="0"/>
              <a:t>.</a:t>
            </a:r>
          </a:p>
          <a:p>
            <a:pPr algn="just" rtl="1"/>
            <a:r>
              <a:rPr lang="ar-EG" dirty="0" smtClean="0"/>
              <a:t>حيث يحضر عن طريق تفاعل </a:t>
            </a:r>
            <a:r>
              <a:rPr lang="ar-EG" dirty="0" err="1" smtClean="0"/>
              <a:t>الكلوروبنزين</a:t>
            </a:r>
            <a:r>
              <a:rPr lang="ar-EG" dirty="0" smtClean="0"/>
              <a:t> مع </a:t>
            </a:r>
            <a:r>
              <a:rPr lang="ar-EG" dirty="0" err="1" smtClean="0"/>
              <a:t>الكلورال</a:t>
            </a:r>
            <a:r>
              <a:rPr lang="ar-EG" dirty="0" smtClean="0"/>
              <a:t> </a:t>
            </a:r>
            <a:r>
              <a:rPr lang="ar-EG" dirty="0" err="1" smtClean="0"/>
              <a:t>فى</a:t>
            </a:r>
            <a:r>
              <a:rPr lang="ar-EG" dirty="0" smtClean="0"/>
              <a:t> وجود مادة نازعة للماء مثل حمض الكبريتيك المركز.</a:t>
            </a:r>
          </a:p>
        </p:txBody>
      </p:sp>
      <p:graphicFrame>
        <p:nvGraphicFramePr>
          <p:cNvPr id="4" name="Object 3"/>
          <p:cNvGraphicFramePr>
            <a:graphicFrameLocks noChangeAspect="1"/>
          </p:cNvGraphicFramePr>
          <p:nvPr>
            <p:extLst>
              <p:ext uri="{D42A27DB-BD31-4B8C-83A1-F6EECF244321}">
                <p14:modId xmlns:p14="http://schemas.microsoft.com/office/powerpoint/2010/main" val="4212035841"/>
              </p:ext>
            </p:extLst>
          </p:nvPr>
        </p:nvGraphicFramePr>
        <p:xfrm>
          <a:off x="995363" y="2337126"/>
          <a:ext cx="7310437" cy="1797050"/>
        </p:xfrm>
        <a:graphic>
          <a:graphicData uri="http://schemas.openxmlformats.org/presentationml/2006/ole">
            <mc:AlternateContent xmlns:mc="http://schemas.openxmlformats.org/markup-compatibility/2006">
              <mc:Choice xmlns:v="urn:schemas-microsoft-com:vml" Requires="v">
                <p:oleObj spid="_x0000_s20485" name="ChemSketch" r:id="rId3" imgW="5196960" imgH="1356480" progId="ACD.ChemSketch.20">
                  <p:embed/>
                </p:oleObj>
              </mc:Choice>
              <mc:Fallback>
                <p:oleObj name="ChemSketch" r:id="rId3" imgW="5196960" imgH="1356480" progId="ACD.ChemSketch.20">
                  <p:embed/>
                  <p:pic>
                    <p:nvPicPr>
                      <p:cNvPr id="0" name="Object 3"/>
                      <p:cNvPicPr>
                        <a:picLocks noChangeAspect="1" noChangeArrowheads="1"/>
                      </p:cNvPicPr>
                      <p:nvPr/>
                    </p:nvPicPr>
                    <p:blipFill>
                      <a:blip r:embed="rId4"/>
                      <a:srcRect/>
                      <a:stretch>
                        <a:fillRect/>
                      </a:stretch>
                    </p:blipFill>
                    <p:spPr bwMode="auto">
                      <a:xfrm>
                        <a:off x="995363" y="2337126"/>
                        <a:ext cx="7310437" cy="1797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5056737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14D0A0C-0DEC-4313-A385-4C297C06DA11}" type="slidenum">
              <a:rPr lang="en-US" smtClean="0"/>
              <a:pPr/>
              <a:t>18</a:t>
            </a:fld>
            <a:endParaRPr lang="en-US"/>
          </a:p>
        </p:txBody>
      </p:sp>
      <p:sp>
        <p:nvSpPr>
          <p:cNvPr id="3" name="Rounded Rectangle 2"/>
          <p:cNvSpPr/>
          <p:nvPr/>
        </p:nvSpPr>
        <p:spPr bwMode="auto">
          <a:xfrm>
            <a:off x="1460500" y="1897577"/>
            <a:ext cx="6286500" cy="3443289"/>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rtlCol="1"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ar-EG" sz="2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4" name="TextBox 3"/>
          <p:cNvSpPr txBox="1"/>
          <p:nvPr/>
        </p:nvSpPr>
        <p:spPr>
          <a:xfrm>
            <a:off x="2186881" y="2430699"/>
            <a:ext cx="4833737" cy="2123658"/>
          </a:xfrm>
          <a:prstGeom prst="rect">
            <a:avLst/>
          </a:prstGeom>
          <a:noFill/>
        </p:spPr>
        <p:txBody>
          <a:bodyPr wrap="square" rtlCol="1">
            <a:spAutoFit/>
          </a:bodyPr>
          <a:lstStyle/>
          <a:p>
            <a:r>
              <a:rPr lang="ar-EG" sz="4400" b="1" dirty="0" smtClean="0"/>
              <a:t>منتظر استفساراتكم </a:t>
            </a:r>
          </a:p>
          <a:p>
            <a:r>
              <a:rPr lang="ar-EG" sz="4400" b="1" dirty="0" smtClean="0"/>
              <a:t>على جروبات الفيس أو الواتس</a:t>
            </a:r>
            <a:endParaRPr lang="ar-EG" sz="4400" b="1" dirty="0"/>
          </a:p>
        </p:txBody>
      </p:sp>
    </p:spTree>
    <p:extLst>
      <p:ext uri="{BB962C8B-B14F-4D97-AF65-F5344CB8AC3E}">
        <p14:creationId xmlns:p14="http://schemas.microsoft.com/office/powerpoint/2010/main" val="918130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6400" y="304800"/>
            <a:ext cx="8521700" cy="6494085"/>
          </a:xfrm>
          <a:prstGeom prst="rect">
            <a:avLst/>
          </a:prstGeom>
          <a:noFill/>
        </p:spPr>
        <p:txBody>
          <a:bodyPr wrap="square" rtlCol="1">
            <a:spAutoFit/>
          </a:bodyPr>
          <a:lstStyle/>
          <a:p>
            <a:pPr rtl="1"/>
            <a:r>
              <a:rPr lang="ar-EG" sz="2800" b="1" dirty="0" err="1"/>
              <a:t>فى</a:t>
            </a:r>
            <a:r>
              <a:rPr lang="ar-EG" sz="2800" b="1" dirty="0"/>
              <a:t> المحاضرة السابقة</a:t>
            </a:r>
          </a:p>
          <a:p>
            <a:pPr algn="just" rtl="1"/>
            <a:r>
              <a:rPr lang="ar-EG" sz="2800" b="1" dirty="0" smtClean="0"/>
              <a:t>تناولنا المواضيع التالية عن الأروماتيه</a:t>
            </a:r>
            <a:r>
              <a:rPr lang="ar-EG" dirty="0" smtClean="0"/>
              <a:t>:</a:t>
            </a:r>
          </a:p>
          <a:p>
            <a:pPr marL="342900" indent="-342900" algn="just" rtl="1">
              <a:buFont typeface="Wingdings" pitchFamily="2" charset="2"/>
              <a:buChar char="q"/>
            </a:pPr>
            <a:r>
              <a:rPr lang="ar-EG" b="1" dirty="0" smtClean="0"/>
              <a:t>تفاعلات البنزين وانوعها:</a:t>
            </a:r>
          </a:p>
          <a:p>
            <a:pPr marL="355600" algn="just" rtl="1"/>
            <a:r>
              <a:rPr lang="ar-EG" dirty="0" smtClean="0"/>
              <a:t>فهي تشمل تفاعلات: الاستبدال الالكتروفيلى – الاضافة (اضافة الهالوجين ، الهيدروجين و الاوزون)  - الاكسدة باستخدام خامس اكسيد الفناديوم</a:t>
            </a:r>
          </a:p>
          <a:p>
            <a:pPr marL="355600" algn="just" rtl="1"/>
            <a:r>
              <a:rPr lang="ar-EG" dirty="0" smtClean="0"/>
              <a:t>أولاً: </a:t>
            </a:r>
            <a:r>
              <a:rPr lang="ar-EG" u="sng" dirty="0" smtClean="0"/>
              <a:t>الاستبدال الالكتروفيلى: </a:t>
            </a:r>
          </a:p>
          <a:p>
            <a:pPr marL="355600" algn="just" rtl="1"/>
            <a:r>
              <a:rPr lang="ar-EG" dirty="0"/>
              <a:t> </a:t>
            </a:r>
            <a:r>
              <a:rPr lang="ar-EG" dirty="0" smtClean="0"/>
              <a:t>     فتكلمنا عن تفاعل النيترة – السلفنة – الهلجنة – وتفاعلات فريدل كرافت (الالكلة والاسيلة).</a:t>
            </a:r>
          </a:p>
          <a:p>
            <a:pPr marL="342900" indent="-342900" algn="just" rtl="1">
              <a:buFont typeface="Wingdings" pitchFamily="2" charset="2"/>
              <a:buChar char="q"/>
            </a:pPr>
            <a:r>
              <a:rPr lang="ar-EG" b="1" dirty="0" smtClean="0"/>
              <a:t>تفاعلات الاستبدال الالكتروفيلى لمشتقات البنزين:</a:t>
            </a:r>
          </a:p>
          <a:p>
            <a:pPr marL="355600" algn="just" rtl="1"/>
            <a:r>
              <a:rPr lang="ar-EG" dirty="0" smtClean="0"/>
              <a:t> حيث تكلمنا في هذا الجزء عن تفاعلات الاستبدال الالكتروفيلى لمشتقات البنزين احادى الاستبدال وثنائي الاستبدال.</a:t>
            </a:r>
          </a:p>
          <a:p>
            <a:pPr marL="355600" algn="just" rtl="1"/>
            <a:r>
              <a:rPr lang="ar-EG" dirty="0" smtClean="0"/>
              <a:t>فتعرفنا على ان هناك </a:t>
            </a:r>
            <a:r>
              <a:rPr lang="ar-EG" b="1" dirty="0" smtClean="0"/>
              <a:t>مجموعات مستبدلة معطية للإلكترونات </a:t>
            </a:r>
            <a:r>
              <a:rPr lang="ar-EG" dirty="0" smtClean="0"/>
              <a:t>تزيد من نشاطية الحلقة للاستبدال فهي مجموعات توجه الى المواضع أورثو وبارا.</a:t>
            </a:r>
          </a:p>
          <a:p>
            <a:pPr marL="355600" algn="just" rtl="1"/>
            <a:r>
              <a:rPr lang="ar-EG" dirty="0" smtClean="0"/>
              <a:t>و</a:t>
            </a:r>
            <a:r>
              <a:rPr lang="ar-EG" b="1" dirty="0" smtClean="0"/>
              <a:t>مجموعات ساحبة للإلكترونات</a:t>
            </a:r>
            <a:r>
              <a:rPr lang="ar-EG" dirty="0" smtClean="0"/>
              <a:t> تقلل من نشاطية الحلقة للاستبدال الالكتروفيلى فهي توجه الى الموضع ميتا.</a:t>
            </a:r>
          </a:p>
          <a:p>
            <a:pPr marL="355600" algn="just" rtl="1"/>
            <a:r>
              <a:rPr lang="ar-EG" dirty="0" smtClean="0"/>
              <a:t>أما بالنسبة للهالوجينات فأنها تسبب عدم نشاطية للحلقة وتوجه للمواضع أورثو وبارا.</a:t>
            </a:r>
          </a:p>
          <a:p>
            <a:pPr marL="342900" indent="-342900" algn="just" rtl="1">
              <a:buFont typeface="Wingdings" pitchFamily="2" charset="2"/>
              <a:buChar char="q"/>
            </a:pPr>
            <a:r>
              <a:rPr lang="ar-EG" dirty="0" smtClean="0"/>
              <a:t>وتناولنا عدد كبير من الامثلة ارجوا مراجعتها جيداً.</a:t>
            </a:r>
            <a:endParaRPr lang="ar-EG" dirty="0"/>
          </a:p>
        </p:txBody>
      </p:sp>
      <p:sp>
        <p:nvSpPr>
          <p:cNvPr id="5" name="Slide Number Placeholder 4"/>
          <p:cNvSpPr>
            <a:spLocks noGrp="1"/>
          </p:cNvSpPr>
          <p:nvPr>
            <p:ph type="sldNum" sz="quarter" idx="12"/>
          </p:nvPr>
        </p:nvSpPr>
        <p:spPr/>
        <p:txBody>
          <a:bodyPr/>
          <a:lstStyle/>
          <a:p>
            <a:fld id="{63E89D50-C1DA-477D-8DD1-C9A6E416AE51}"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14D0A0C-0DEC-4313-A385-4C297C06DA11}" type="slidenum">
              <a:rPr lang="en-US" smtClean="0"/>
              <a:pPr/>
              <a:t>3</a:t>
            </a:fld>
            <a:endParaRPr lang="en-US"/>
          </a:p>
        </p:txBody>
      </p:sp>
      <p:sp>
        <p:nvSpPr>
          <p:cNvPr id="3" name="TextBox 2"/>
          <p:cNvSpPr txBox="1"/>
          <p:nvPr/>
        </p:nvSpPr>
        <p:spPr>
          <a:xfrm>
            <a:off x="152400" y="355600"/>
            <a:ext cx="8521700" cy="954107"/>
          </a:xfrm>
          <a:prstGeom prst="rect">
            <a:avLst/>
          </a:prstGeom>
          <a:noFill/>
        </p:spPr>
        <p:txBody>
          <a:bodyPr wrap="square" rtlCol="1">
            <a:spAutoFit/>
          </a:bodyPr>
          <a:lstStyle/>
          <a:p>
            <a:pPr algn="just" rtl="1"/>
            <a:r>
              <a:rPr lang="ar-EG" sz="2800" b="1" dirty="0" smtClean="0"/>
              <a:t>الان في هذه المحاضرة سوف نتناول دراسة لبعض مشتقات البنزين.</a:t>
            </a:r>
          </a:p>
          <a:p>
            <a:pPr rtl="1"/>
            <a:r>
              <a:rPr lang="ar-EG" sz="2800" b="1" dirty="0" smtClean="0"/>
              <a:t>أولاً: الطولوين</a:t>
            </a:r>
          </a:p>
        </p:txBody>
      </p:sp>
      <p:graphicFrame>
        <p:nvGraphicFramePr>
          <p:cNvPr id="4" name="Object 3"/>
          <p:cNvGraphicFramePr>
            <a:graphicFrameLocks noChangeAspect="1"/>
          </p:cNvGraphicFramePr>
          <p:nvPr>
            <p:extLst>
              <p:ext uri="{D42A27DB-BD31-4B8C-83A1-F6EECF244321}">
                <p14:modId xmlns:p14="http://schemas.microsoft.com/office/powerpoint/2010/main" val="1770553512"/>
              </p:ext>
            </p:extLst>
          </p:nvPr>
        </p:nvGraphicFramePr>
        <p:xfrm>
          <a:off x="498475" y="1426412"/>
          <a:ext cx="1050925" cy="1638631"/>
        </p:xfrm>
        <a:graphic>
          <a:graphicData uri="http://schemas.openxmlformats.org/presentationml/2006/ole">
            <mc:AlternateContent xmlns:mc="http://schemas.openxmlformats.org/markup-compatibility/2006">
              <mc:Choice xmlns:v="urn:schemas-microsoft-com:vml" Requires="v">
                <p:oleObj spid="_x0000_s6559" name="ChemSketch" r:id="rId3" imgW="576000" imgH="899280" progId="ACD.ChemSketch.20">
                  <p:embed/>
                </p:oleObj>
              </mc:Choice>
              <mc:Fallback>
                <p:oleObj name="ChemSketch" r:id="rId3" imgW="576000" imgH="899280" progId="ACD.ChemSketch.20">
                  <p:embed/>
                  <p:pic>
                    <p:nvPicPr>
                      <p:cNvPr id="0" name=""/>
                      <p:cNvPicPr/>
                      <p:nvPr/>
                    </p:nvPicPr>
                    <p:blipFill>
                      <a:blip r:embed="rId4"/>
                      <a:stretch>
                        <a:fillRect/>
                      </a:stretch>
                    </p:blipFill>
                    <p:spPr>
                      <a:xfrm>
                        <a:off x="498475" y="1426412"/>
                        <a:ext cx="1050925" cy="1638631"/>
                      </a:xfrm>
                      <a:prstGeom prst="rect">
                        <a:avLst/>
                      </a:prstGeom>
                    </p:spPr>
                  </p:pic>
                </p:oleObj>
              </mc:Fallback>
            </mc:AlternateContent>
          </a:graphicData>
        </a:graphic>
      </p:graphicFrame>
      <p:sp>
        <p:nvSpPr>
          <p:cNvPr id="5" name="TextBox 4"/>
          <p:cNvSpPr txBox="1"/>
          <p:nvPr/>
        </p:nvSpPr>
        <p:spPr>
          <a:xfrm>
            <a:off x="1955800" y="1385907"/>
            <a:ext cx="6972300" cy="1569660"/>
          </a:xfrm>
          <a:prstGeom prst="rect">
            <a:avLst/>
          </a:prstGeom>
          <a:noFill/>
        </p:spPr>
        <p:txBody>
          <a:bodyPr wrap="square" rtlCol="1">
            <a:spAutoFit/>
          </a:bodyPr>
          <a:lstStyle/>
          <a:p>
            <a:pPr marL="342900" indent="-342900" algn="just" rtl="1">
              <a:buFont typeface="Wingdings" pitchFamily="2" charset="2"/>
              <a:buChar char="q"/>
            </a:pPr>
            <a:r>
              <a:rPr lang="ar-EG" b="1" dirty="0" smtClean="0"/>
              <a:t>التركيب الكيميائي للطولوين:</a:t>
            </a:r>
          </a:p>
          <a:p>
            <a:pPr marL="355600" algn="just" rtl="1"/>
            <a:r>
              <a:rPr lang="ar-EG" dirty="0" smtClean="0"/>
              <a:t>عباره عن حلقة بنزين متصلة اتصال مباشر بمجموعة ميثيل ولذلك فهي عبارة عن هيدروكربون به وحدات اليفاتية (الميثيل) </a:t>
            </a:r>
            <a:r>
              <a:rPr lang="ar-EG" dirty="0" err="1" smtClean="0"/>
              <a:t>وأروماتيه</a:t>
            </a:r>
            <a:r>
              <a:rPr lang="ar-EG" dirty="0" smtClean="0"/>
              <a:t> (الفينيل).</a:t>
            </a:r>
            <a:endParaRPr lang="ar-EG" dirty="0"/>
          </a:p>
        </p:txBody>
      </p:sp>
      <p:sp>
        <p:nvSpPr>
          <p:cNvPr id="6" name="TextBox 5"/>
          <p:cNvSpPr txBox="1"/>
          <p:nvPr/>
        </p:nvSpPr>
        <p:spPr>
          <a:xfrm>
            <a:off x="495300" y="3024207"/>
            <a:ext cx="8445500" cy="2308324"/>
          </a:xfrm>
          <a:prstGeom prst="rect">
            <a:avLst/>
          </a:prstGeom>
          <a:noFill/>
        </p:spPr>
        <p:txBody>
          <a:bodyPr wrap="square" rtlCol="1">
            <a:spAutoFit/>
          </a:bodyPr>
          <a:lstStyle/>
          <a:p>
            <a:pPr marL="342900" indent="-342900" algn="just" rtl="1">
              <a:buFont typeface="Wingdings" pitchFamily="2" charset="2"/>
              <a:buChar char="q"/>
            </a:pPr>
            <a:r>
              <a:rPr lang="ar-EG" b="1" dirty="0" smtClean="0"/>
              <a:t>الخصائص الفيزيائية للطولوين:</a:t>
            </a:r>
          </a:p>
          <a:p>
            <a:pPr marL="355600" algn="just" rtl="1"/>
            <a:r>
              <a:rPr lang="ar-EG" dirty="0" smtClean="0"/>
              <a:t>عباره عن سائل عديم اللون ذو رائحة مميزه – لا يمتزج بالماء – يغلى عند درجة 110°م – ويستخدم كمذيب عضوي لإجراء بعض التفاعلات.</a:t>
            </a:r>
          </a:p>
          <a:p>
            <a:pPr marL="355600" indent="-342900" algn="just" rtl="1">
              <a:buFont typeface="Wingdings" pitchFamily="2" charset="2"/>
              <a:buChar char="q"/>
            </a:pPr>
            <a:r>
              <a:rPr lang="ar-EG" b="1" dirty="0"/>
              <a:t>طرق تحضير الطولوين</a:t>
            </a:r>
            <a:r>
              <a:rPr lang="ar-EG" b="1" dirty="0" smtClean="0"/>
              <a:t>:</a:t>
            </a:r>
          </a:p>
          <a:p>
            <a:pPr marL="355600" algn="just" rtl="1"/>
            <a:r>
              <a:rPr lang="ar-EG" b="1" u="sng" dirty="0" smtClean="0"/>
              <a:t>هناك اربع طرق للتحضير كما يلى:</a:t>
            </a:r>
          </a:p>
          <a:p>
            <a:pPr marL="444500" algn="just" rtl="1"/>
            <a:r>
              <a:rPr lang="ar-EG" dirty="0" smtClean="0"/>
              <a:t>1</a:t>
            </a:r>
            <a:r>
              <a:rPr lang="ar-EG" b="1" dirty="0" smtClean="0"/>
              <a:t>- باستخدام تفاعل فريدل كرافت</a:t>
            </a:r>
            <a:r>
              <a:rPr lang="ar-EG" dirty="0" smtClean="0"/>
              <a:t>:</a:t>
            </a:r>
            <a:endParaRPr lang="ar-EG" dirty="0"/>
          </a:p>
        </p:txBody>
      </p:sp>
      <p:graphicFrame>
        <p:nvGraphicFramePr>
          <p:cNvPr id="7" name="Object 6"/>
          <p:cNvGraphicFramePr>
            <a:graphicFrameLocks noChangeAspect="1"/>
          </p:cNvGraphicFramePr>
          <p:nvPr>
            <p:extLst>
              <p:ext uri="{D42A27DB-BD31-4B8C-83A1-F6EECF244321}">
                <p14:modId xmlns:p14="http://schemas.microsoft.com/office/powerpoint/2010/main" val="1921349410"/>
              </p:ext>
            </p:extLst>
          </p:nvPr>
        </p:nvGraphicFramePr>
        <p:xfrm>
          <a:off x="1244600" y="5381155"/>
          <a:ext cx="6227249" cy="1187920"/>
        </p:xfrm>
        <a:graphic>
          <a:graphicData uri="http://schemas.openxmlformats.org/presentationml/2006/ole">
            <mc:AlternateContent xmlns:mc="http://schemas.openxmlformats.org/markup-compatibility/2006">
              <mc:Choice xmlns:v="urn:schemas-microsoft-com:vml" Requires="v">
                <p:oleObj spid="_x0000_s6560" name="ChemSketch" r:id="rId5" imgW="4428720" imgH="896040" progId="ACD.ChemSketch.20">
                  <p:embed/>
                </p:oleObj>
              </mc:Choice>
              <mc:Fallback>
                <p:oleObj name="ChemSketch" r:id="rId5" imgW="4428720" imgH="896040" progId="ACD.ChemSketch.20">
                  <p:embed/>
                  <p:pic>
                    <p:nvPicPr>
                      <p:cNvPr id="0" name=""/>
                      <p:cNvPicPr/>
                      <p:nvPr/>
                    </p:nvPicPr>
                    <p:blipFill>
                      <a:blip r:embed="rId6"/>
                      <a:stretch>
                        <a:fillRect/>
                      </a:stretch>
                    </p:blipFill>
                    <p:spPr>
                      <a:xfrm>
                        <a:off x="1244600" y="5381155"/>
                        <a:ext cx="6227249" cy="1187920"/>
                      </a:xfrm>
                      <a:prstGeom prst="rect">
                        <a:avLst/>
                      </a:prstGeom>
                    </p:spPr>
                  </p:pic>
                </p:oleObj>
              </mc:Fallback>
            </mc:AlternateContent>
          </a:graphicData>
        </a:graphic>
      </p:graphicFrame>
    </p:spTree>
    <p:extLst>
      <p:ext uri="{BB962C8B-B14F-4D97-AF65-F5344CB8AC3E}">
        <p14:creationId xmlns:p14="http://schemas.microsoft.com/office/powerpoint/2010/main" val="29574998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14D0A0C-0DEC-4313-A385-4C297C06DA11}" type="slidenum">
              <a:rPr lang="en-US" smtClean="0"/>
              <a:pPr/>
              <a:t>4</a:t>
            </a:fld>
            <a:endParaRPr lang="en-US"/>
          </a:p>
        </p:txBody>
      </p:sp>
      <p:sp>
        <p:nvSpPr>
          <p:cNvPr id="3" name="Slide Number Placeholder 1"/>
          <p:cNvSpPr txBox="1">
            <a:spLocks/>
          </p:cNvSpPr>
          <p:nvPr/>
        </p:nvSpPr>
        <p:spPr bwMode="auto">
          <a:xfrm>
            <a:off x="6843713" y="6308725"/>
            <a:ext cx="1905000" cy="34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fontAlgn="base">
              <a:spcBef>
                <a:spcPct val="0"/>
              </a:spcBef>
              <a:spcAft>
                <a:spcPct val="0"/>
              </a:spcAft>
              <a:defRPr sz="900" kern="1200">
                <a:solidFill>
                  <a:schemeClr val="tx1"/>
                </a:solidFill>
                <a:latin typeface="+mn-lt"/>
                <a:ea typeface="+mn-ea"/>
                <a:cs typeface="Times New Roman" pitchFamily="18" charset="0"/>
              </a:defRPr>
            </a:lvl1pPr>
            <a:lvl2pPr marL="4572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2pPr>
            <a:lvl3pPr marL="9144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3pPr>
            <a:lvl4pPr marL="13716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4pPr>
            <a:lvl5pPr marL="18288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5pPr>
            <a:lvl6pPr marL="2286000" algn="r" defTabSz="914400" rtl="1" eaLnBrk="1" latinLnBrk="0" hangingPunct="1">
              <a:defRPr sz="2400" kern="1200">
                <a:solidFill>
                  <a:schemeClr val="tx1"/>
                </a:solidFill>
                <a:latin typeface="Times New Roman" pitchFamily="18" charset="0"/>
                <a:ea typeface="+mn-ea"/>
                <a:cs typeface="Times New Roman" pitchFamily="18" charset="0"/>
              </a:defRPr>
            </a:lvl6pPr>
            <a:lvl7pPr marL="2743200" algn="r" defTabSz="914400" rtl="1" eaLnBrk="1" latinLnBrk="0" hangingPunct="1">
              <a:defRPr sz="2400" kern="1200">
                <a:solidFill>
                  <a:schemeClr val="tx1"/>
                </a:solidFill>
                <a:latin typeface="Times New Roman" pitchFamily="18" charset="0"/>
                <a:ea typeface="+mn-ea"/>
                <a:cs typeface="Times New Roman" pitchFamily="18" charset="0"/>
              </a:defRPr>
            </a:lvl7pPr>
            <a:lvl8pPr marL="3200400" algn="r" defTabSz="914400" rtl="1" eaLnBrk="1" latinLnBrk="0" hangingPunct="1">
              <a:defRPr sz="2400" kern="1200">
                <a:solidFill>
                  <a:schemeClr val="tx1"/>
                </a:solidFill>
                <a:latin typeface="Times New Roman" pitchFamily="18" charset="0"/>
                <a:ea typeface="+mn-ea"/>
                <a:cs typeface="Times New Roman" pitchFamily="18" charset="0"/>
              </a:defRPr>
            </a:lvl8pPr>
            <a:lvl9pPr marL="3657600" algn="r" defTabSz="914400" rtl="1" eaLnBrk="1" latinLnBrk="0" hangingPunct="1">
              <a:defRPr sz="2400" kern="1200">
                <a:solidFill>
                  <a:schemeClr val="tx1"/>
                </a:solidFill>
                <a:latin typeface="Times New Roman" pitchFamily="18" charset="0"/>
                <a:ea typeface="+mn-ea"/>
                <a:cs typeface="Times New Roman" pitchFamily="18" charset="0"/>
              </a:defRPr>
            </a:lvl9pPr>
          </a:lstStyle>
          <a:p>
            <a:fld id="{314D0A0C-0DEC-4313-A385-4C297C06DA11}" type="slidenum">
              <a:rPr lang="en-US" smtClean="0"/>
              <a:pPr/>
              <a:t>4</a:t>
            </a:fld>
            <a:endParaRPr lang="en-US"/>
          </a:p>
        </p:txBody>
      </p:sp>
      <p:sp>
        <p:nvSpPr>
          <p:cNvPr id="7" name="TextBox 6"/>
          <p:cNvSpPr txBox="1"/>
          <p:nvPr/>
        </p:nvSpPr>
        <p:spPr>
          <a:xfrm>
            <a:off x="495300" y="509607"/>
            <a:ext cx="8445500" cy="461665"/>
          </a:xfrm>
          <a:prstGeom prst="rect">
            <a:avLst/>
          </a:prstGeom>
          <a:noFill/>
        </p:spPr>
        <p:txBody>
          <a:bodyPr wrap="square" rtlCol="1">
            <a:spAutoFit/>
          </a:bodyPr>
          <a:lstStyle/>
          <a:p>
            <a:pPr marL="444500" algn="just" rtl="1"/>
            <a:r>
              <a:rPr lang="ar-EG" dirty="0" smtClean="0"/>
              <a:t>2</a:t>
            </a:r>
            <a:r>
              <a:rPr lang="ar-EG" b="1" dirty="0" smtClean="0"/>
              <a:t>- باستخدام تفاعل </a:t>
            </a:r>
            <a:r>
              <a:rPr lang="ar-EG" b="1" dirty="0" err="1" smtClean="0"/>
              <a:t>فورتز</a:t>
            </a:r>
            <a:r>
              <a:rPr lang="ar-EG" b="1" dirty="0" smtClean="0"/>
              <a:t> فيتج</a:t>
            </a:r>
            <a:r>
              <a:rPr lang="ar-EG" dirty="0" smtClean="0"/>
              <a:t>:</a:t>
            </a:r>
            <a:endParaRPr lang="ar-EG" dirty="0"/>
          </a:p>
        </p:txBody>
      </p:sp>
      <p:graphicFrame>
        <p:nvGraphicFramePr>
          <p:cNvPr id="8" name="Object 7"/>
          <p:cNvGraphicFramePr>
            <a:graphicFrameLocks noChangeAspect="1"/>
          </p:cNvGraphicFramePr>
          <p:nvPr>
            <p:extLst>
              <p:ext uri="{D42A27DB-BD31-4B8C-83A1-F6EECF244321}">
                <p14:modId xmlns:p14="http://schemas.microsoft.com/office/powerpoint/2010/main" val="3309773725"/>
              </p:ext>
            </p:extLst>
          </p:nvPr>
        </p:nvGraphicFramePr>
        <p:xfrm>
          <a:off x="909638" y="1027113"/>
          <a:ext cx="6923087" cy="1260475"/>
        </p:xfrm>
        <a:graphic>
          <a:graphicData uri="http://schemas.openxmlformats.org/presentationml/2006/ole">
            <mc:AlternateContent xmlns:mc="http://schemas.openxmlformats.org/markup-compatibility/2006">
              <mc:Choice xmlns:v="urn:schemas-microsoft-com:vml" Requires="v">
                <p:oleObj spid="_x0000_s7743" name="ChemSketch" r:id="rId3" imgW="4922640" imgH="951120" progId="ACD.ChemSketch.20">
                  <p:embed/>
                </p:oleObj>
              </mc:Choice>
              <mc:Fallback>
                <p:oleObj name="ChemSketch" r:id="rId3" imgW="4922640" imgH="951120" progId="ACD.ChemSketch.20">
                  <p:embed/>
                  <p:pic>
                    <p:nvPicPr>
                      <p:cNvPr id="0" name=""/>
                      <p:cNvPicPr/>
                      <p:nvPr/>
                    </p:nvPicPr>
                    <p:blipFill>
                      <a:blip r:embed="rId4"/>
                      <a:stretch>
                        <a:fillRect/>
                      </a:stretch>
                    </p:blipFill>
                    <p:spPr>
                      <a:xfrm>
                        <a:off x="909638" y="1027113"/>
                        <a:ext cx="6923087" cy="1260475"/>
                      </a:xfrm>
                      <a:prstGeom prst="rect">
                        <a:avLst/>
                      </a:prstGeom>
                    </p:spPr>
                  </p:pic>
                </p:oleObj>
              </mc:Fallback>
            </mc:AlternateContent>
          </a:graphicData>
        </a:graphic>
      </p:graphicFrame>
      <p:sp>
        <p:nvSpPr>
          <p:cNvPr id="9" name="TextBox 8"/>
          <p:cNvSpPr txBox="1"/>
          <p:nvPr/>
        </p:nvSpPr>
        <p:spPr>
          <a:xfrm>
            <a:off x="520700" y="2351107"/>
            <a:ext cx="8445500" cy="461665"/>
          </a:xfrm>
          <a:prstGeom prst="rect">
            <a:avLst/>
          </a:prstGeom>
          <a:noFill/>
        </p:spPr>
        <p:txBody>
          <a:bodyPr wrap="square" rtlCol="1">
            <a:spAutoFit/>
          </a:bodyPr>
          <a:lstStyle/>
          <a:p>
            <a:pPr marL="444500" algn="just" rtl="1"/>
            <a:r>
              <a:rPr lang="ar-EG" dirty="0" smtClean="0"/>
              <a:t>3</a:t>
            </a:r>
            <a:r>
              <a:rPr lang="ar-EG" b="1" dirty="0" smtClean="0"/>
              <a:t>- من مركب جرينيارد</a:t>
            </a:r>
            <a:r>
              <a:rPr lang="ar-EG" dirty="0" smtClean="0"/>
              <a:t>:</a:t>
            </a:r>
            <a:endParaRPr lang="ar-EG" dirty="0"/>
          </a:p>
        </p:txBody>
      </p:sp>
      <p:graphicFrame>
        <p:nvGraphicFramePr>
          <p:cNvPr id="10" name="Object 9"/>
          <p:cNvGraphicFramePr>
            <a:graphicFrameLocks noChangeAspect="1"/>
          </p:cNvGraphicFramePr>
          <p:nvPr>
            <p:extLst>
              <p:ext uri="{D42A27DB-BD31-4B8C-83A1-F6EECF244321}">
                <p14:modId xmlns:p14="http://schemas.microsoft.com/office/powerpoint/2010/main" val="1409297782"/>
              </p:ext>
            </p:extLst>
          </p:nvPr>
        </p:nvGraphicFramePr>
        <p:xfrm>
          <a:off x="327025" y="2967038"/>
          <a:ext cx="8089900" cy="1239837"/>
        </p:xfrm>
        <a:graphic>
          <a:graphicData uri="http://schemas.openxmlformats.org/presentationml/2006/ole">
            <mc:AlternateContent xmlns:mc="http://schemas.openxmlformats.org/markup-compatibility/2006">
              <mc:Choice xmlns:v="urn:schemas-microsoft-com:vml" Requires="v">
                <p:oleObj spid="_x0000_s7744" name="ChemSketch" r:id="rId5" imgW="5751720" imgH="935640" progId="ACD.ChemSketch.20">
                  <p:embed/>
                </p:oleObj>
              </mc:Choice>
              <mc:Fallback>
                <p:oleObj name="ChemSketch" r:id="rId5" imgW="5751720" imgH="935640" progId="ACD.ChemSketch.20">
                  <p:embed/>
                  <p:pic>
                    <p:nvPicPr>
                      <p:cNvPr id="0" name="Object 7"/>
                      <p:cNvPicPr>
                        <a:picLocks noChangeAspect="1" noChangeArrowheads="1"/>
                      </p:cNvPicPr>
                      <p:nvPr/>
                    </p:nvPicPr>
                    <p:blipFill>
                      <a:blip r:embed="rId6"/>
                      <a:srcRect/>
                      <a:stretch>
                        <a:fillRect/>
                      </a:stretch>
                    </p:blipFill>
                    <p:spPr bwMode="auto">
                      <a:xfrm>
                        <a:off x="327025" y="2967038"/>
                        <a:ext cx="8089900" cy="1239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TextBox 10"/>
          <p:cNvSpPr txBox="1"/>
          <p:nvPr/>
        </p:nvSpPr>
        <p:spPr>
          <a:xfrm>
            <a:off x="508000" y="4256107"/>
            <a:ext cx="8445500" cy="830997"/>
          </a:xfrm>
          <a:prstGeom prst="rect">
            <a:avLst/>
          </a:prstGeom>
          <a:noFill/>
        </p:spPr>
        <p:txBody>
          <a:bodyPr wrap="square" rtlCol="1">
            <a:spAutoFit/>
          </a:bodyPr>
          <a:lstStyle/>
          <a:p>
            <a:pPr marL="444500" algn="just" rtl="1"/>
            <a:r>
              <a:rPr lang="ar-EG" dirty="0" smtClean="0"/>
              <a:t>4</a:t>
            </a:r>
            <a:r>
              <a:rPr lang="ar-EG" b="1" dirty="0" smtClean="0"/>
              <a:t>- من حمض </a:t>
            </a:r>
            <a:r>
              <a:rPr lang="ar-EG" b="1" dirty="0" err="1" smtClean="0"/>
              <a:t>الطوليك</a:t>
            </a:r>
            <a:r>
              <a:rPr lang="ar-EG" b="1" dirty="0" smtClean="0"/>
              <a:t> بنزع مجموعة الكربوكسيل</a:t>
            </a:r>
            <a:r>
              <a:rPr lang="ar-EG" dirty="0" smtClean="0"/>
              <a:t>:</a:t>
            </a:r>
          </a:p>
          <a:p>
            <a:pPr marL="444500" algn="just" rtl="1"/>
            <a:r>
              <a:rPr lang="ar-EG" dirty="0" smtClean="0"/>
              <a:t>     باستخدام الجير الصودى</a:t>
            </a:r>
            <a:endParaRPr lang="ar-EG" dirty="0"/>
          </a:p>
        </p:txBody>
      </p:sp>
      <p:graphicFrame>
        <p:nvGraphicFramePr>
          <p:cNvPr id="12" name="Object 11"/>
          <p:cNvGraphicFramePr>
            <a:graphicFrameLocks noChangeAspect="1"/>
          </p:cNvGraphicFramePr>
          <p:nvPr>
            <p:extLst>
              <p:ext uri="{D42A27DB-BD31-4B8C-83A1-F6EECF244321}">
                <p14:modId xmlns:p14="http://schemas.microsoft.com/office/powerpoint/2010/main" val="3689284349"/>
              </p:ext>
            </p:extLst>
          </p:nvPr>
        </p:nvGraphicFramePr>
        <p:xfrm>
          <a:off x="2232025" y="5102225"/>
          <a:ext cx="4329113" cy="1543050"/>
        </p:xfrm>
        <a:graphic>
          <a:graphicData uri="http://schemas.openxmlformats.org/presentationml/2006/ole">
            <mc:AlternateContent xmlns:mc="http://schemas.openxmlformats.org/markup-compatibility/2006">
              <mc:Choice xmlns:v="urn:schemas-microsoft-com:vml" Requires="v">
                <p:oleObj spid="_x0000_s7745" name="ChemSketch" r:id="rId7" imgW="3078360" imgH="1164240" progId="ACD.ChemSketch.20">
                  <p:embed/>
                </p:oleObj>
              </mc:Choice>
              <mc:Fallback>
                <p:oleObj name="ChemSketch" r:id="rId7" imgW="3078360" imgH="1164240" progId="ACD.ChemSketch.20">
                  <p:embed/>
                  <p:pic>
                    <p:nvPicPr>
                      <p:cNvPr id="0" name="Object 9"/>
                      <p:cNvPicPr>
                        <a:picLocks noChangeAspect="1" noChangeArrowheads="1"/>
                      </p:cNvPicPr>
                      <p:nvPr/>
                    </p:nvPicPr>
                    <p:blipFill>
                      <a:blip r:embed="rId8"/>
                      <a:srcRect/>
                      <a:stretch>
                        <a:fillRect/>
                      </a:stretch>
                    </p:blipFill>
                    <p:spPr bwMode="auto">
                      <a:xfrm>
                        <a:off x="2232025" y="5102225"/>
                        <a:ext cx="4329113" cy="154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28559950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843713" y="6905625"/>
            <a:ext cx="1905000" cy="349250"/>
          </a:xfrm>
        </p:spPr>
        <p:txBody>
          <a:bodyPr/>
          <a:lstStyle/>
          <a:p>
            <a:fld id="{314D0A0C-0DEC-4313-A385-4C297C06DA11}" type="slidenum">
              <a:rPr lang="en-US" smtClean="0"/>
              <a:pPr/>
              <a:t>5</a:t>
            </a:fld>
            <a:endParaRPr lang="en-US"/>
          </a:p>
        </p:txBody>
      </p:sp>
      <p:sp>
        <p:nvSpPr>
          <p:cNvPr id="3" name="Slide Number Placeholder 1"/>
          <p:cNvSpPr txBox="1">
            <a:spLocks/>
          </p:cNvSpPr>
          <p:nvPr/>
        </p:nvSpPr>
        <p:spPr bwMode="auto">
          <a:xfrm>
            <a:off x="6843713" y="6308725"/>
            <a:ext cx="1905000" cy="34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fontAlgn="base">
              <a:spcBef>
                <a:spcPct val="0"/>
              </a:spcBef>
              <a:spcAft>
                <a:spcPct val="0"/>
              </a:spcAft>
              <a:defRPr sz="900" kern="1200">
                <a:solidFill>
                  <a:schemeClr val="tx1"/>
                </a:solidFill>
                <a:latin typeface="+mn-lt"/>
                <a:ea typeface="+mn-ea"/>
                <a:cs typeface="Times New Roman" pitchFamily="18" charset="0"/>
              </a:defRPr>
            </a:lvl1pPr>
            <a:lvl2pPr marL="4572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2pPr>
            <a:lvl3pPr marL="9144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3pPr>
            <a:lvl4pPr marL="13716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4pPr>
            <a:lvl5pPr marL="18288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5pPr>
            <a:lvl6pPr marL="2286000" algn="r" defTabSz="914400" rtl="1" eaLnBrk="1" latinLnBrk="0" hangingPunct="1">
              <a:defRPr sz="2400" kern="1200">
                <a:solidFill>
                  <a:schemeClr val="tx1"/>
                </a:solidFill>
                <a:latin typeface="Times New Roman" pitchFamily="18" charset="0"/>
                <a:ea typeface="+mn-ea"/>
                <a:cs typeface="Times New Roman" pitchFamily="18" charset="0"/>
              </a:defRPr>
            </a:lvl6pPr>
            <a:lvl7pPr marL="2743200" algn="r" defTabSz="914400" rtl="1" eaLnBrk="1" latinLnBrk="0" hangingPunct="1">
              <a:defRPr sz="2400" kern="1200">
                <a:solidFill>
                  <a:schemeClr val="tx1"/>
                </a:solidFill>
                <a:latin typeface="Times New Roman" pitchFamily="18" charset="0"/>
                <a:ea typeface="+mn-ea"/>
                <a:cs typeface="Times New Roman" pitchFamily="18" charset="0"/>
              </a:defRPr>
            </a:lvl7pPr>
            <a:lvl8pPr marL="3200400" algn="r" defTabSz="914400" rtl="1" eaLnBrk="1" latinLnBrk="0" hangingPunct="1">
              <a:defRPr sz="2400" kern="1200">
                <a:solidFill>
                  <a:schemeClr val="tx1"/>
                </a:solidFill>
                <a:latin typeface="Times New Roman" pitchFamily="18" charset="0"/>
                <a:ea typeface="+mn-ea"/>
                <a:cs typeface="Times New Roman" pitchFamily="18" charset="0"/>
              </a:defRPr>
            </a:lvl8pPr>
            <a:lvl9pPr marL="3657600" algn="r" defTabSz="914400" rtl="1" eaLnBrk="1" latinLnBrk="0" hangingPunct="1">
              <a:defRPr sz="2400" kern="1200">
                <a:solidFill>
                  <a:schemeClr val="tx1"/>
                </a:solidFill>
                <a:latin typeface="Times New Roman" pitchFamily="18" charset="0"/>
                <a:ea typeface="+mn-ea"/>
                <a:cs typeface="Times New Roman" pitchFamily="18" charset="0"/>
              </a:defRPr>
            </a:lvl9pPr>
          </a:lstStyle>
          <a:p>
            <a:fld id="{314D0A0C-0DEC-4313-A385-4C297C06DA11}" type="slidenum">
              <a:rPr lang="en-US" smtClean="0"/>
              <a:pPr/>
              <a:t>5</a:t>
            </a:fld>
            <a:endParaRPr lang="en-US"/>
          </a:p>
        </p:txBody>
      </p:sp>
      <p:sp>
        <p:nvSpPr>
          <p:cNvPr id="7" name="TextBox 6"/>
          <p:cNvSpPr txBox="1"/>
          <p:nvPr/>
        </p:nvSpPr>
        <p:spPr>
          <a:xfrm>
            <a:off x="495300" y="1284307"/>
            <a:ext cx="8445500" cy="4893647"/>
          </a:xfrm>
          <a:prstGeom prst="rect">
            <a:avLst/>
          </a:prstGeom>
          <a:noFill/>
        </p:spPr>
        <p:txBody>
          <a:bodyPr wrap="square" rtlCol="1">
            <a:spAutoFit/>
          </a:bodyPr>
          <a:lstStyle/>
          <a:p>
            <a:pPr marL="355600" algn="just" rtl="1"/>
            <a:r>
              <a:rPr lang="ar-EG" dirty="0" smtClean="0"/>
              <a:t>نظراً لوجود مجموعة الميثيل الاليفاتيه والمتصلة اتصال مباشر بحلقة البنزين فإن تفاعلات الطولين تتجه الى اتجاهين اساسيين:</a:t>
            </a:r>
          </a:p>
          <a:p>
            <a:pPr marL="355600" algn="just" rtl="1"/>
            <a:r>
              <a:rPr lang="ar-EG" b="1" dirty="0" smtClean="0"/>
              <a:t>1- تفاعلات تتم على حلقة البنزين (أي الفينيل):</a:t>
            </a:r>
          </a:p>
          <a:p>
            <a:pPr marL="355600" algn="just" rtl="1"/>
            <a:r>
              <a:rPr lang="ar-EG" b="1" dirty="0" smtClean="0"/>
              <a:t>2- تفاعلات تتم على مجموعة الميثيل:</a:t>
            </a:r>
          </a:p>
          <a:p>
            <a:pPr marL="355600" algn="just" rtl="1"/>
            <a:r>
              <a:rPr lang="ar-EG" dirty="0" smtClean="0"/>
              <a:t>ويمكن تلخيص تلك التفاعلات كالتالي:</a:t>
            </a:r>
          </a:p>
          <a:p>
            <a:pPr marL="355600" algn="just" rtl="1"/>
            <a:r>
              <a:rPr lang="ar-EG" dirty="0" smtClean="0"/>
              <a:t>فنظراً لوجود مجموعة الميثيل المستبدلة </a:t>
            </a:r>
            <a:r>
              <a:rPr lang="ar-EG" dirty="0" err="1" smtClean="0"/>
              <a:t>فى</a:t>
            </a:r>
            <a:r>
              <a:rPr lang="ar-EG" dirty="0" smtClean="0"/>
              <a:t> حلقة البنزين </a:t>
            </a:r>
            <a:r>
              <a:rPr lang="ar-EG" dirty="0" err="1" smtClean="0"/>
              <a:t>فهى</a:t>
            </a:r>
            <a:r>
              <a:rPr lang="ar-EG" dirty="0" smtClean="0"/>
              <a:t> من المجموعات المعطية والتي تعمل على </a:t>
            </a:r>
            <a:r>
              <a:rPr lang="ar-EG" b="1" dirty="0" smtClean="0"/>
              <a:t>زيادة نشاطية </a:t>
            </a:r>
            <a:r>
              <a:rPr lang="ar-EG" dirty="0" smtClean="0"/>
              <a:t>حلقة البنزين لتفاعلات الاستبدال الالكتروفيلى وتقوم بتوجيه المجموعات الى المواضع </a:t>
            </a:r>
            <a:r>
              <a:rPr lang="ar-EG" b="1" dirty="0" smtClean="0"/>
              <a:t>أورثو وبارا</a:t>
            </a:r>
            <a:r>
              <a:rPr lang="ar-EG" dirty="0" smtClean="0"/>
              <a:t>.</a:t>
            </a:r>
          </a:p>
          <a:p>
            <a:pPr marL="355600" algn="just" rtl="1"/>
            <a:r>
              <a:rPr lang="ar-EG" b="1" u="sng" dirty="0" smtClean="0"/>
              <a:t>وتتلخص تفاعلات الطولوين </a:t>
            </a:r>
            <a:r>
              <a:rPr lang="ar-EG" b="1" u="sng" dirty="0" err="1" smtClean="0"/>
              <a:t>فى</a:t>
            </a:r>
            <a:r>
              <a:rPr lang="ar-EG" b="1" u="sng" dirty="0" smtClean="0"/>
              <a:t> </a:t>
            </a:r>
            <a:r>
              <a:rPr lang="ar-EG" b="1" u="sng" dirty="0" err="1" smtClean="0"/>
              <a:t>الاتى</a:t>
            </a:r>
            <a:r>
              <a:rPr lang="ar-EG" b="1" u="sng" dirty="0" smtClean="0"/>
              <a:t>:</a:t>
            </a:r>
          </a:p>
          <a:p>
            <a:pPr marL="444500" algn="just" rtl="1"/>
            <a:r>
              <a:rPr lang="ar-EG" dirty="0" smtClean="0"/>
              <a:t>1</a:t>
            </a:r>
            <a:r>
              <a:rPr lang="ar-EG" b="1" dirty="0" smtClean="0"/>
              <a:t>- تفاعل النيترة</a:t>
            </a:r>
            <a:r>
              <a:rPr lang="ar-EG" dirty="0" smtClean="0"/>
              <a:t>: (يتم على حلقة الفينيل)</a:t>
            </a:r>
          </a:p>
          <a:p>
            <a:pPr marL="444500" algn="just" rtl="1"/>
            <a:r>
              <a:rPr lang="ar-EG" dirty="0"/>
              <a:t> </a:t>
            </a:r>
            <a:r>
              <a:rPr lang="ar-EG" dirty="0" smtClean="0"/>
              <a:t>  تتم تفاعل النيترة على المواضع أورثو وبارا لتعطى مخلوط من النواتج – ويكون التفاعل هذا مهم لتحضير مادة ثلاثي نيتروطولوين </a:t>
            </a:r>
            <a:r>
              <a:rPr lang="ar-EG" dirty="0" err="1" smtClean="0"/>
              <a:t>اى</a:t>
            </a:r>
            <a:r>
              <a:rPr lang="ar-EG" dirty="0" smtClean="0"/>
              <a:t> </a:t>
            </a:r>
            <a:r>
              <a:rPr lang="en-US" dirty="0" smtClean="0"/>
              <a:t>T.N.T.</a:t>
            </a:r>
            <a:r>
              <a:rPr lang="ar-EG" dirty="0" smtClean="0"/>
              <a:t> المادة التي تستخدم في المفرقعات وذلك باستخدام زيادة من مخلوط النيترة.</a:t>
            </a:r>
            <a:endParaRPr lang="ar-EG" dirty="0"/>
          </a:p>
        </p:txBody>
      </p:sp>
      <p:graphicFrame>
        <p:nvGraphicFramePr>
          <p:cNvPr id="9" name="Object 8"/>
          <p:cNvGraphicFramePr>
            <a:graphicFrameLocks noChangeAspect="1"/>
          </p:cNvGraphicFramePr>
          <p:nvPr>
            <p:extLst>
              <p:ext uri="{D42A27DB-BD31-4B8C-83A1-F6EECF244321}">
                <p14:modId xmlns:p14="http://schemas.microsoft.com/office/powerpoint/2010/main" val="2318097552"/>
              </p:ext>
            </p:extLst>
          </p:nvPr>
        </p:nvGraphicFramePr>
        <p:xfrm>
          <a:off x="520700" y="1808163"/>
          <a:ext cx="939800" cy="1465066"/>
        </p:xfrm>
        <a:graphic>
          <a:graphicData uri="http://schemas.openxmlformats.org/presentationml/2006/ole">
            <mc:AlternateContent xmlns:mc="http://schemas.openxmlformats.org/markup-compatibility/2006">
              <mc:Choice xmlns:v="urn:schemas-microsoft-com:vml" Requires="v">
                <p:oleObj spid="_x0000_s8370" name="ChemSketch" r:id="rId3" imgW="576000" imgH="899280" progId="ACD.ChemSketch.20">
                  <p:embed/>
                </p:oleObj>
              </mc:Choice>
              <mc:Fallback>
                <p:oleObj name="ChemSketch" r:id="rId3" imgW="576000" imgH="899280" progId="ACD.ChemSketch.20">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0700" y="1808163"/>
                        <a:ext cx="939800" cy="1465066"/>
                      </a:xfrm>
                      <a:prstGeom prst="rect">
                        <a:avLst/>
                      </a:prstGeom>
                      <a:noFill/>
                      <a:ln>
                        <a:noFill/>
                      </a:ln>
                    </p:spPr>
                  </p:pic>
                </p:oleObj>
              </mc:Fallback>
            </mc:AlternateContent>
          </a:graphicData>
        </a:graphic>
      </p:graphicFrame>
      <p:sp>
        <p:nvSpPr>
          <p:cNvPr id="4" name="Rectangle 3"/>
          <p:cNvSpPr/>
          <p:nvPr/>
        </p:nvSpPr>
        <p:spPr>
          <a:xfrm>
            <a:off x="5923891" y="782310"/>
            <a:ext cx="2824822" cy="461665"/>
          </a:xfrm>
          <a:prstGeom prst="rect">
            <a:avLst/>
          </a:prstGeom>
        </p:spPr>
        <p:txBody>
          <a:bodyPr wrap="square">
            <a:spAutoFit/>
          </a:bodyPr>
          <a:lstStyle/>
          <a:p>
            <a:pPr marL="342900" indent="-342900" algn="just" rtl="1">
              <a:buFont typeface="Wingdings" pitchFamily="2" charset="2"/>
              <a:buChar char="q"/>
            </a:pPr>
            <a:r>
              <a:rPr lang="ar-EG" b="1" dirty="0"/>
              <a:t>تفاعلات الطولوين:</a:t>
            </a:r>
          </a:p>
        </p:txBody>
      </p:sp>
    </p:spTree>
    <p:extLst>
      <p:ext uri="{BB962C8B-B14F-4D97-AF65-F5344CB8AC3E}">
        <p14:creationId xmlns:p14="http://schemas.microsoft.com/office/powerpoint/2010/main" val="26937042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14D0A0C-0DEC-4313-A385-4C297C06DA11}" type="slidenum">
              <a:rPr lang="en-US" smtClean="0"/>
              <a:pPr/>
              <a:t>6</a:t>
            </a:fld>
            <a:endParaRPr lang="en-US"/>
          </a:p>
        </p:txBody>
      </p:sp>
      <p:graphicFrame>
        <p:nvGraphicFramePr>
          <p:cNvPr id="3" name="Object 2"/>
          <p:cNvGraphicFramePr>
            <a:graphicFrameLocks noChangeAspect="1"/>
          </p:cNvGraphicFramePr>
          <p:nvPr>
            <p:extLst>
              <p:ext uri="{D42A27DB-BD31-4B8C-83A1-F6EECF244321}">
                <p14:modId xmlns:p14="http://schemas.microsoft.com/office/powerpoint/2010/main" val="2246407378"/>
              </p:ext>
            </p:extLst>
          </p:nvPr>
        </p:nvGraphicFramePr>
        <p:xfrm>
          <a:off x="1131888" y="496889"/>
          <a:ext cx="6879191" cy="3173412"/>
        </p:xfrm>
        <a:graphic>
          <a:graphicData uri="http://schemas.openxmlformats.org/presentationml/2006/ole">
            <mc:AlternateContent xmlns:mc="http://schemas.openxmlformats.org/markup-compatibility/2006">
              <mc:Choice xmlns:v="urn:schemas-microsoft-com:vml" Requires="v">
                <p:oleObj spid="_x0000_s9557" name="ChemSketch" r:id="rId3" imgW="5657040" imgH="2767680" progId="ACD.ChemSketch.20">
                  <p:embed/>
                </p:oleObj>
              </mc:Choice>
              <mc:Fallback>
                <p:oleObj name="ChemSketch" r:id="rId3" imgW="5657040" imgH="2767680" progId="ACD.ChemSketch.20">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31888" y="496889"/>
                        <a:ext cx="6879191" cy="3173412"/>
                      </a:xfrm>
                      <a:prstGeom prst="rect">
                        <a:avLst/>
                      </a:prstGeom>
                      <a:noFill/>
                      <a:ln>
                        <a:noFill/>
                      </a:ln>
                    </p:spPr>
                  </p:pic>
                </p:oleObj>
              </mc:Fallback>
            </mc:AlternateContent>
          </a:graphicData>
        </a:graphic>
      </p:graphicFrame>
      <p:sp>
        <p:nvSpPr>
          <p:cNvPr id="4" name="Rectangle 3"/>
          <p:cNvSpPr/>
          <p:nvPr/>
        </p:nvSpPr>
        <p:spPr>
          <a:xfrm>
            <a:off x="355600" y="3703072"/>
            <a:ext cx="8407400" cy="1569660"/>
          </a:xfrm>
          <a:prstGeom prst="rect">
            <a:avLst/>
          </a:prstGeom>
        </p:spPr>
        <p:txBody>
          <a:bodyPr wrap="square">
            <a:spAutoFit/>
          </a:bodyPr>
          <a:lstStyle/>
          <a:p>
            <a:pPr marL="177800" algn="just" rtl="1"/>
            <a:r>
              <a:rPr lang="ar-EG" dirty="0" smtClean="0"/>
              <a:t>2</a:t>
            </a:r>
            <a:r>
              <a:rPr lang="ar-EG" b="1" dirty="0" smtClean="0"/>
              <a:t>- </a:t>
            </a:r>
            <a:r>
              <a:rPr lang="ar-EG" b="1" dirty="0"/>
              <a:t>تفاعل </a:t>
            </a:r>
            <a:r>
              <a:rPr lang="ar-EG" b="1" dirty="0" smtClean="0"/>
              <a:t>فريدل - كرافت</a:t>
            </a:r>
            <a:r>
              <a:rPr lang="ar-EG" dirty="0" smtClean="0"/>
              <a:t>: </a:t>
            </a:r>
            <a:r>
              <a:rPr lang="ar-EG" dirty="0"/>
              <a:t>(يتم على حلقة الفينيل)</a:t>
            </a:r>
          </a:p>
          <a:p>
            <a:pPr marL="266700" algn="just" rtl="1"/>
            <a:r>
              <a:rPr lang="ar-EG" dirty="0"/>
              <a:t>   </a:t>
            </a:r>
            <a:r>
              <a:rPr lang="ar-EG" dirty="0" smtClean="0"/>
              <a:t>يتم </a:t>
            </a:r>
            <a:r>
              <a:rPr lang="ar-EG" dirty="0"/>
              <a:t>تفاعل ف</a:t>
            </a:r>
            <a:r>
              <a:rPr lang="ar-EG" dirty="0" smtClean="0"/>
              <a:t>ريدل – كرافت باستخدام هاليد الالكيل في وجود حمض لويس – فالمستخدم هنا هو كلوريد الالومنيوم اللامائى </a:t>
            </a:r>
            <a:r>
              <a:rPr lang="en-US" dirty="0" smtClean="0"/>
              <a:t>AlCl3</a:t>
            </a:r>
            <a:r>
              <a:rPr lang="ar-EG" dirty="0" smtClean="0"/>
              <a:t> ليعطي مخلوط من </a:t>
            </a:r>
            <a:r>
              <a:rPr lang="ar-EG" dirty="0" err="1" smtClean="0"/>
              <a:t>الاورثوزايلين</a:t>
            </a:r>
            <a:r>
              <a:rPr lang="ar-EG" dirty="0" smtClean="0"/>
              <a:t> </a:t>
            </a:r>
            <a:r>
              <a:rPr lang="ar-EG" dirty="0" err="1" smtClean="0"/>
              <a:t>والبارازايلين</a:t>
            </a:r>
            <a:r>
              <a:rPr lang="ar-EG" dirty="0" smtClean="0"/>
              <a:t>.</a:t>
            </a:r>
            <a:endParaRPr lang="ar-EG" dirty="0"/>
          </a:p>
        </p:txBody>
      </p:sp>
      <p:graphicFrame>
        <p:nvGraphicFramePr>
          <p:cNvPr id="5" name="Object 4"/>
          <p:cNvGraphicFramePr>
            <a:graphicFrameLocks noChangeAspect="1"/>
          </p:cNvGraphicFramePr>
          <p:nvPr>
            <p:extLst>
              <p:ext uri="{D42A27DB-BD31-4B8C-83A1-F6EECF244321}">
                <p14:modId xmlns:p14="http://schemas.microsoft.com/office/powerpoint/2010/main" val="273536328"/>
              </p:ext>
            </p:extLst>
          </p:nvPr>
        </p:nvGraphicFramePr>
        <p:xfrm>
          <a:off x="474663" y="5162695"/>
          <a:ext cx="5284787" cy="1441305"/>
        </p:xfrm>
        <a:graphic>
          <a:graphicData uri="http://schemas.openxmlformats.org/presentationml/2006/ole">
            <mc:AlternateContent xmlns:mc="http://schemas.openxmlformats.org/markup-compatibility/2006">
              <mc:Choice xmlns:v="urn:schemas-microsoft-com:vml" Requires="v">
                <p:oleObj spid="_x0000_s9558" name="ChemSketch" r:id="rId5" imgW="4114800" imgH="1188720" progId="ACD.ChemSketch.20">
                  <p:embed/>
                </p:oleObj>
              </mc:Choice>
              <mc:Fallback>
                <p:oleObj name="ChemSketch" r:id="rId5" imgW="4114800" imgH="1188720" progId="ACD.ChemSketch.20">
                  <p:embed/>
                  <p:pic>
                    <p:nvPicPr>
                      <p:cNvPr id="0" name="Object 2"/>
                      <p:cNvPicPr>
                        <a:picLocks noChangeAspect="1" noChangeArrowheads="1"/>
                      </p:cNvPicPr>
                      <p:nvPr/>
                    </p:nvPicPr>
                    <p:blipFill>
                      <a:blip r:embed="rId6"/>
                      <a:srcRect/>
                      <a:stretch>
                        <a:fillRect/>
                      </a:stretch>
                    </p:blipFill>
                    <p:spPr bwMode="auto">
                      <a:xfrm>
                        <a:off x="474663" y="5162695"/>
                        <a:ext cx="5284787" cy="1441305"/>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630985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14D0A0C-0DEC-4313-A385-4C297C06DA11}" type="slidenum">
              <a:rPr lang="en-US" smtClean="0"/>
              <a:pPr/>
              <a:t>7</a:t>
            </a:fld>
            <a:endParaRPr lang="en-US"/>
          </a:p>
        </p:txBody>
      </p:sp>
      <p:sp>
        <p:nvSpPr>
          <p:cNvPr id="3" name="Rectangle 2"/>
          <p:cNvSpPr/>
          <p:nvPr/>
        </p:nvSpPr>
        <p:spPr>
          <a:xfrm>
            <a:off x="444500" y="693172"/>
            <a:ext cx="8407400" cy="1200329"/>
          </a:xfrm>
          <a:prstGeom prst="rect">
            <a:avLst/>
          </a:prstGeom>
        </p:spPr>
        <p:txBody>
          <a:bodyPr wrap="square">
            <a:spAutoFit/>
          </a:bodyPr>
          <a:lstStyle/>
          <a:p>
            <a:pPr marL="177800" algn="just" rtl="1"/>
            <a:r>
              <a:rPr lang="ar-EG" dirty="0" smtClean="0"/>
              <a:t>3</a:t>
            </a:r>
            <a:r>
              <a:rPr lang="ar-EG" b="1" dirty="0" smtClean="0"/>
              <a:t>- </a:t>
            </a:r>
            <a:r>
              <a:rPr lang="ar-EG" b="1" dirty="0"/>
              <a:t>تفاعل </a:t>
            </a:r>
            <a:r>
              <a:rPr lang="ar-EG" b="1" dirty="0" smtClean="0"/>
              <a:t>الهلجنة</a:t>
            </a:r>
            <a:r>
              <a:rPr lang="ar-EG" dirty="0" smtClean="0"/>
              <a:t>: </a:t>
            </a:r>
            <a:r>
              <a:rPr lang="ar-EG" dirty="0"/>
              <a:t>(</a:t>
            </a:r>
            <a:r>
              <a:rPr lang="ar-EG" dirty="0" smtClean="0"/>
              <a:t>يمكن ان تتم </a:t>
            </a:r>
            <a:r>
              <a:rPr lang="ar-EG" dirty="0"/>
              <a:t>على حلقة </a:t>
            </a:r>
            <a:r>
              <a:rPr lang="ar-EG" dirty="0" smtClean="0"/>
              <a:t>الفينيل او على مجموعة الميثيل)</a:t>
            </a:r>
            <a:endParaRPr lang="ar-EG" dirty="0"/>
          </a:p>
          <a:p>
            <a:pPr marL="266700" algn="just" rtl="1"/>
            <a:r>
              <a:rPr lang="ar-EG" dirty="0"/>
              <a:t>   </a:t>
            </a:r>
            <a:r>
              <a:rPr lang="ar-EG" dirty="0" smtClean="0"/>
              <a:t>يتجه ان يتفاعل الطولوين مع الكلورين </a:t>
            </a:r>
            <a:r>
              <a:rPr lang="en-US" dirty="0" smtClean="0"/>
              <a:t>Cl2</a:t>
            </a:r>
            <a:r>
              <a:rPr lang="ar-EG" dirty="0" smtClean="0"/>
              <a:t> بالاستبدال على حلقة البنزين وذلك </a:t>
            </a:r>
            <a:r>
              <a:rPr lang="ar-EG" dirty="0" err="1" smtClean="0"/>
              <a:t>فى</a:t>
            </a:r>
            <a:r>
              <a:rPr lang="ar-EG" dirty="0" smtClean="0"/>
              <a:t> وجود حمض لويس (الحديد) ليعطي مخلوط من أورثو- وبارا- كلوروطولوين.</a:t>
            </a:r>
            <a:endParaRPr lang="ar-EG" dirty="0"/>
          </a:p>
        </p:txBody>
      </p:sp>
      <p:graphicFrame>
        <p:nvGraphicFramePr>
          <p:cNvPr id="4" name="Object 3"/>
          <p:cNvGraphicFramePr>
            <a:graphicFrameLocks noChangeAspect="1"/>
          </p:cNvGraphicFramePr>
          <p:nvPr>
            <p:extLst>
              <p:ext uri="{D42A27DB-BD31-4B8C-83A1-F6EECF244321}">
                <p14:modId xmlns:p14="http://schemas.microsoft.com/office/powerpoint/2010/main" val="1637090635"/>
              </p:ext>
            </p:extLst>
          </p:nvPr>
        </p:nvGraphicFramePr>
        <p:xfrm>
          <a:off x="1949450" y="2043113"/>
          <a:ext cx="5011571" cy="1507559"/>
        </p:xfrm>
        <a:graphic>
          <a:graphicData uri="http://schemas.openxmlformats.org/presentationml/2006/ole">
            <mc:AlternateContent xmlns:mc="http://schemas.openxmlformats.org/markup-compatibility/2006">
              <mc:Choice xmlns:v="urn:schemas-microsoft-com:vml" Requires="v">
                <p:oleObj spid="_x0000_s10568" name="ChemSketch" r:id="rId3" imgW="3636360" imgH="1158120" progId="ACD.ChemSketch.20">
                  <p:embed/>
                </p:oleObj>
              </mc:Choice>
              <mc:Fallback>
                <p:oleObj name="ChemSketch" r:id="rId3" imgW="3636360" imgH="1158120" progId="ACD.ChemSketch.20">
                  <p:embed/>
                  <p:pic>
                    <p:nvPicPr>
                      <p:cNvPr id="0" name="Object 4"/>
                      <p:cNvPicPr>
                        <a:picLocks noChangeAspect="1" noChangeArrowheads="1"/>
                      </p:cNvPicPr>
                      <p:nvPr/>
                    </p:nvPicPr>
                    <p:blipFill>
                      <a:blip r:embed="rId4"/>
                      <a:srcRect/>
                      <a:stretch>
                        <a:fillRect/>
                      </a:stretch>
                    </p:blipFill>
                    <p:spPr bwMode="auto">
                      <a:xfrm>
                        <a:off x="1949450" y="2043113"/>
                        <a:ext cx="5011571" cy="1507559"/>
                      </a:xfrm>
                      <a:prstGeom prst="rect">
                        <a:avLst/>
                      </a:prstGeom>
                      <a:noFill/>
                      <a:ln>
                        <a:noFill/>
                      </a:ln>
                    </p:spPr>
                  </p:pic>
                </p:oleObj>
              </mc:Fallback>
            </mc:AlternateContent>
          </a:graphicData>
        </a:graphic>
      </p:graphicFrame>
      <p:sp>
        <p:nvSpPr>
          <p:cNvPr id="5" name="Rectangle 4"/>
          <p:cNvSpPr/>
          <p:nvPr/>
        </p:nvSpPr>
        <p:spPr>
          <a:xfrm>
            <a:off x="457200" y="3499872"/>
            <a:ext cx="8407400" cy="1569660"/>
          </a:xfrm>
          <a:prstGeom prst="rect">
            <a:avLst/>
          </a:prstGeom>
        </p:spPr>
        <p:txBody>
          <a:bodyPr wrap="square">
            <a:spAutoFit/>
          </a:bodyPr>
          <a:lstStyle/>
          <a:p>
            <a:pPr marL="177800" algn="just" rtl="1"/>
            <a:r>
              <a:rPr lang="ar-EG" dirty="0" smtClean="0"/>
              <a:t>- وفى حالة غياب حمض لويس وفى وجود ضوء الشمس ودرجة حرارة عالية تنشط هيدروجين مجموعة الميثيل ليحدث تفاعل الاستبدال عليها مكونة بذلك كلوريد البنزيل وباستمرار الهلجنة يعطى كلوريد البنزيليدين ثم في النهاية بنزوثلاثى كلوريد. وتكون ميكانيكية الاستبدال هنا بالشقوق الحرة.</a:t>
            </a:r>
            <a:endParaRPr lang="ar-EG" dirty="0"/>
          </a:p>
        </p:txBody>
      </p:sp>
      <p:graphicFrame>
        <p:nvGraphicFramePr>
          <p:cNvPr id="6" name="Object 5"/>
          <p:cNvGraphicFramePr>
            <a:graphicFrameLocks noChangeAspect="1"/>
          </p:cNvGraphicFramePr>
          <p:nvPr>
            <p:extLst>
              <p:ext uri="{D42A27DB-BD31-4B8C-83A1-F6EECF244321}">
                <p14:modId xmlns:p14="http://schemas.microsoft.com/office/powerpoint/2010/main" val="1936451922"/>
              </p:ext>
            </p:extLst>
          </p:nvPr>
        </p:nvGraphicFramePr>
        <p:xfrm>
          <a:off x="522288" y="5122863"/>
          <a:ext cx="7877525" cy="1239837"/>
        </p:xfrm>
        <a:graphic>
          <a:graphicData uri="http://schemas.openxmlformats.org/presentationml/2006/ole">
            <mc:AlternateContent xmlns:mc="http://schemas.openxmlformats.org/markup-compatibility/2006">
              <mc:Choice xmlns:v="urn:schemas-microsoft-com:vml" Requires="v">
                <p:oleObj spid="_x0000_s10569" name="ChemSketch" r:id="rId5" imgW="5663160" imgH="945000" progId="ACD.ChemSketch.20">
                  <p:embed/>
                </p:oleObj>
              </mc:Choice>
              <mc:Fallback>
                <p:oleObj name="ChemSketch" r:id="rId5" imgW="5663160" imgH="945000" progId="ACD.ChemSketch.20">
                  <p:embed/>
                  <p:pic>
                    <p:nvPicPr>
                      <p:cNvPr id="0" name="Object 3"/>
                      <p:cNvPicPr>
                        <a:picLocks noChangeAspect="1" noChangeArrowheads="1"/>
                      </p:cNvPicPr>
                      <p:nvPr/>
                    </p:nvPicPr>
                    <p:blipFill>
                      <a:blip r:embed="rId6"/>
                      <a:srcRect/>
                      <a:stretch>
                        <a:fillRect/>
                      </a:stretch>
                    </p:blipFill>
                    <p:spPr bwMode="auto">
                      <a:xfrm>
                        <a:off x="522288" y="5122863"/>
                        <a:ext cx="7877525" cy="1239837"/>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861893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14D0A0C-0DEC-4313-A385-4C297C06DA11}" type="slidenum">
              <a:rPr lang="en-US" smtClean="0"/>
              <a:pPr/>
              <a:t>8</a:t>
            </a:fld>
            <a:endParaRPr lang="en-US"/>
          </a:p>
        </p:txBody>
      </p:sp>
      <p:sp>
        <p:nvSpPr>
          <p:cNvPr id="3" name="Slide Number Placeholder 1"/>
          <p:cNvSpPr txBox="1">
            <a:spLocks/>
          </p:cNvSpPr>
          <p:nvPr/>
        </p:nvSpPr>
        <p:spPr bwMode="auto">
          <a:xfrm>
            <a:off x="6843713" y="6308725"/>
            <a:ext cx="1905000" cy="349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fontAlgn="base">
              <a:spcBef>
                <a:spcPct val="0"/>
              </a:spcBef>
              <a:spcAft>
                <a:spcPct val="0"/>
              </a:spcAft>
              <a:defRPr sz="900" kern="1200">
                <a:solidFill>
                  <a:schemeClr val="tx1"/>
                </a:solidFill>
                <a:latin typeface="+mn-lt"/>
                <a:ea typeface="+mn-ea"/>
                <a:cs typeface="Times New Roman" pitchFamily="18" charset="0"/>
              </a:defRPr>
            </a:lvl1pPr>
            <a:lvl2pPr marL="4572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2pPr>
            <a:lvl3pPr marL="9144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3pPr>
            <a:lvl4pPr marL="13716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4pPr>
            <a:lvl5pPr marL="1828800" algn="ctr" rtl="0" fontAlgn="base">
              <a:spcBef>
                <a:spcPct val="0"/>
              </a:spcBef>
              <a:spcAft>
                <a:spcPct val="0"/>
              </a:spcAft>
              <a:defRPr sz="2400" kern="1200">
                <a:solidFill>
                  <a:schemeClr val="tx1"/>
                </a:solidFill>
                <a:latin typeface="Times New Roman" pitchFamily="18" charset="0"/>
                <a:ea typeface="+mn-ea"/>
                <a:cs typeface="Times New Roman" pitchFamily="18" charset="0"/>
              </a:defRPr>
            </a:lvl5pPr>
            <a:lvl6pPr marL="2286000" algn="r" defTabSz="914400" rtl="1" eaLnBrk="1" latinLnBrk="0" hangingPunct="1">
              <a:defRPr sz="2400" kern="1200">
                <a:solidFill>
                  <a:schemeClr val="tx1"/>
                </a:solidFill>
                <a:latin typeface="Times New Roman" pitchFamily="18" charset="0"/>
                <a:ea typeface="+mn-ea"/>
                <a:cs typeface="Times New Roman" pitchFamily="18" charset="0"/>
              </a:defRPr>
            </a:lvl6pPr>
            <a:lvl7pPr marL="2743200" algn="r" defTabSz="914400" rtl="1" eaLnBrk="1" latinLnBrk="0" hangingPunct="1">
              <a:defRPr sz="2400" kern="1200">
                <a:solidFill>
                  <a:schemeClr val="tx1"/>
                </a:solidFill>
                <a:latin typeface="Times New Roman" pitchFamily="18" charset="0"/>
                <a:ea typeface="+mn-ea"/>
                <a:cs typeface="Times New Roman" pitchFamily="18" charset="0"/>
              </a:defRPr>
            </a:lvl7pPr>
            <a:lvl8pPr marL="3200400" algn="r" defTabSz="914400" rtl="1" eaLnBrk="1" latinLnBrk="0" hangingPunct="1">
              <a:defRPr sz="2400" kern="1200">
                <a:solidFill>
                  <a:schemeClr val="tx1"/>
                </a:solidFill>
                <a:latin typeface="Times New Roman" pitchFamily="18" charset="0"/>
                <a:ea typeface="+mn-ea"/>
                <a:cs typeface="Times New Roman" pitchFamily="18" charset="0"/>
              </a:defRPr>
            </a:lvl8pPr>
            <a:lvl9pPr marL="3657600" algn="r" defTabSz="914400" rtl="1" eaLnBrk="1" latinLnBrk="0" hangingPunct="1">
              <a:defRPr sz="2400" kern="1200">
                <a:solidFill>
                  <a:schemeClr val="tx1"/>
                </a:solidFill>
                <a:latin typeface="Times New Roman" pitchFamily="18" charset="0"/>
                <a:ea typeface="+mn-ea"/>
                <a:cs typeface="Times New Roman" pitchFamily="18" charset="0"/>
              </a:defRPr>
            </a:lvl9pPr>
          </a:lstStyle>
          <a:p>
            <a:fld id="{314D0A0C-0DEC-4313-A385-4C297C06DA11}" type="slidenum">
              <a:rPr lang="en-US" smtClean="0"/>
              <a:pPr/>
              <a:t>8</a:t>
            </a:fld>
            <a:endParaRPr lang="en-US"/>
          </a:p>
        </p:txBody>
      </p:sp>
      <p:sp>
        <p:nvSpPr>
          <p:cNvPr id="4" name="Rectangle 3"/>
          <p:cNvSpPr/>
          <p:nvPr/>
        </p:nvSpPr>
        <p:spPr>
          <a:xfrm>
            <a:off x="444500" y="769372"/>
            <a:ext cx="8407400" cy="1200329"/>
          </a:xfrm>
          <a:prstGeom prst="rect">
            <a:avLst/>
          </a:prstGeom>
        </p:spPr>
        <p:txBody>
          <a:bodyPr wrap="square">
            <a:spAutoFit/>
          </a:bodyPr>
          <a:lstStyle/>
          <a:p>
            <a:pPr marL="177800" algn="just" rtl="1"/>
            <a:r>
              <a:rPr lang="ar-EG" dirty="0" smtClean="0"/>
              <a:t>3</a:t>
            </a:r>
            <a:r>
              <a:rPr lang="ar-EG" b="1" dirty="0" smtClean="0"/>
              <a:t>- </a:t>
            </a:r>
            <a:r>
              <a:rPr lang="ar-EG" b="1" dirty="0"/>
              <a:t>تفاعل </a:t>
            </a:r>
            <a:r>
              <a:rPr lang="ar-EG" b="1" dirty="0" smtClean="0"/>
              <a:t>الأكسدة</a:t>
            </a:r>
            <a:r>
              <a:rPr lang="ar-EG" dirty="0" smtClean="0"/>
              <a:t>: (يتم على مجموعة الميثيل)</a:t>
            </a:r>
            <a:endParaRPr lang="ar-EG" dirty="0"/>
          </a:p>
          <a:p>
            <a:pPr marL="266700" algn="just" rtl="1"/>
            <a:r>
              <a:rPr lang="ar-EG" dirty="0"/>
              <a:t>   </a:t>
            </a:r>
            <a:r>
              <a:rPr lang="ar-EG" dirty="0" smtClean="0"/>
              <a:t>يتأكسد الطولوين بواسطة برمنجانات البوتاسيوم وتكون مجموعة الميثيل الجانبية اكثر تأثرا بعامل الاكسدة لتعطى </a:t>
            </a:r>
            <a:r>
              <a:rPr lang="ar-EG" dirty="0"/>
              <a:t>ح</a:t>
            </a:r>
            <a:r>
              <a:rPr lang="ar-EG" dirty="0" smtClean="0"/>
              <a:t>مض البنزويك.</a:t>
            </a:r>
          </a:p>
        </p:txBody>
      </p:sp>
      <p:graphicFrame>
        <p:nvGraphicFramePr>
          <p:cNvPr id="5" name="Object 4"/>
          <p:cNvGraphicFramePr>
            <a:graphicFrameLocks noChangeAspect="1"/>
          </p:cNvGraphicFramePr>
          <p:nvPr>
            <p:extLst>
              <p:ext uri="{D42A27DB-BD31-4B8C-83A1-F6EECF244321}">
                <p14:modId xmlns:p14="http://schemas.microsoft.com/office/powerpoint/2010/main" val="1771002651"/>
              </p:ext>
            </p:extLst>
          </p:nvPr>
        </p:nvGraphicFramePr>
        <p:xfrm>
          <a:off x="2849563" y="2036763"/>
          <a:ext cx="3602150" cy="1336109"/>
        </p:xfrm>
        <a:graphic>
          <a:graphicData uri="http://schemas.openxmlformats.org/presentationml/2006/ole">
            <mc:AlternateContent xmlns:mc="http://schemas.openxmlformats.org/markup-compatibility/2006">
              <mc:Choice xmlns:v="urn:schemas-microsoft-com:vml" Requires="v">
                <p:oleObj spid="_x0000_s11565" name="ChemSketch" r:id="rId3" imgW="2328840" imgH="914400" progId="ACD.ChemSketch.20">
                  <p:embed/>
                </p:oleObj>
              </mc:Choice>
              <mc:Fallback>
                <p:oleObj name="ChemSketch" r:id="rId3" imgW="2328840" imgH="914400" progId="ACD.ChemSketch.20">
                  <p:embed/>
                  <p:pic>
                    <p:nvPicPr>
                      <p:cNvPr id="0" name=""/>
                      <p:cNvPicPr>
                        <a:picLocks noChangeAspect="1" noChangeArrowheads="1"/>
                      </p:cNvPicPr>
                      <p:nvPr/>
                    </p:nvPicPr>
                    <p:blipFill>
                      <a:blip r:embed="rId4"/>
                      <a:srcRect/>
                      <a:stretch>
                        <a:fillRect/>
                      </a:stretch>
                    </p:blipFill>
                    <p:spPr bwMode="auto">
                      <a:xfrm>
                        <a:off x="2849563" y="2036763"/>
                        <a:ext cx="3602150" cy="1336109"/>
                      </a:xfrm>
                      <a:prstGeom prst="rect">
                        <a:avLst/>
                      </a:prstGeom>
                      <a:noFill/>
                      <a:ln>
                        <a:noFill/>
                      </a:ln>
                    </p:spPr>
                  </p:pic>
                </p:oleObj>
              </mc:Fallback>
            </mc:AlternateContent>
          </a:graphicData>
        </a:graphic>
      </p:graphicFrame>
      <p:sp>
        <p:nvSpPr>
          <p:cNvPr id="6" name="Rectangle 5"/>
          <p:cNvSpPr/>
          <p:nvPr/>
        </p:nvSpPr>
        <p:spPr>
          <a:xfrm>
            <a:off x="444500" y="3487172"/>
            <a:ext cx="8407400" cy="830997"/>
          </a:xfrm>
          <a:prstGeom prst="rect">
            <a:avLst/>
          </a:prstGeom>
        </p:spPr>
        <p:txBody>
          <a:bodyPr wrap="square">
            <a:spAutoFit/>
          </a:bodyPr>
          <a:lstStyle/>
          <a:p>
            <a:pPr marL="177800" algn="just" rtl="1"/>
            <a:r>
              <a:rPr lang="ar-EG" dirty="0" smtClean="0"/>
              <a:t>- وعندما يتأكسد بواسطة كلوريد الكروميل (عامل مؤكسد أضعف من البرمنجانات) فانه يعطى البنزالدهيد.</a:t>
            </a:r>
            <a:endParaRPr lang="ar-EG" dirty="0"/>
          </a:p>
        </p:txBody>
      </p:sp>
      <p:graphicFrame>
        <p:nvGraphicFramePr>
          <p:cNvPr id="8" name="Object 7"/>
          <p:cNvGraphicFramePr>
            <a:graphicFrameLocks noChangeAspect="1"/>
          </p:cNvGraphicFramePr>
          <p:nvPr>
            <p:extLst>
              <p:ext uri="{D42A27DB-BD31-4B8C-83A1-F6EECF244321}">
                <p14:modId xmlns:p14="http://schemas.microsoft.com/office/powerpoint/2010/main" val="611592782"/>
              </p:ext>
            </p:extLst>
          </p:nvPr>
        </p:nvGraphicFramePr>
        <p:xfrm>
          <a:off x="2513013" y="4368799"/>
          <a:ext cx="3900487" cy="1479825"/>
        </p:xfrm>
        <a:graphic>
          <a:graphicData uri="http://schemas.openxmlformats.org/presentationml/2006/ole">
            <mc:AlternateContent xmlns:mc="http://schemas.openxmlformats.org/markup-compatibility/2006">
              <mc:Choice xmlns:v="urn:schemas-microsoft-com:vml" Requires="v">
                <p:oleObj spid="_x0000_s11566" name="ChemSketch" r:id="rId5" imgW="2277000" imgH="914400" progId="ACD.ChemSketch.20">
                  <p:embed/>
                </p:oleObj>
              </mc:Choice>
              <mc:Fallback>
                <p:oleObj name="ChemSketch" r:id="rId5" imgW="2277000" imgH="914400" progId="ACD.ChemSketch.20">
                  <p:embed/>
                  <p:pic>
                    <p:nvPicPr>
                      <p:cNvPr id="0" name="Object 4"/>
                      <p:cNvPicPr>
                        <a:picLocks noChangeAspect="1" noChangeArrowheads="1"/>
                      </p:cNvPicPr>
                      <p:nvPr/>
                    </p:nvPicPr>
                    <p:blipFill>
                      <a:blip r:embed="rId6"/>
                      <a:srcRect/>
                      <a:stretch>
                        <a:fillRect/>
                      </a:stretch>
                    </p:blipFill>
                    <p:spPr bwMode="auto">
                      <a:xfrm>
                        <a:off x="2513013" y="4368799"/>
                        <a:ext cx="3900487" cy="1479825"/>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481565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314D0A0C-0DEC-4313-A385-4C297C06DA11}" type="slidenum">
              <a:rPr lang="en-US" smtClean="0"/>
              <a:pPr/>
              <a:t>9</a:t>
            </a:fld>
            <a:endParaRPr lang="en-US"/>
          </a:p>
        </p:txBody>
      </p:sp>
      <p:sp>
        <p:nvSpPr>
          <p:cNvPr id="3" name="TextBox 2"/>
          <p:cNvSpPr txBox="1"/>
          <p:nvPr/>
        </p:nvSpPr>
        <p:spPr>
          <a:xfrm>
            <a:off x="406400" y="241300"/>
            <a:ext cx="8521700" cy="954107"/>
          </a:xfrm>
          <a:prstGeom prst="rect">
            <a:avLst/>
          </a:prstGeom>
          <a:noFill/>
        </p:spPr>
        <p:txBody>
          <a:bodyPr wrap="square" rtlCol="1">
            <a:spAutoFit/>
          </a:bodyPr>
          <a:lstStyle/>
          <a:p>
            <a:pPr algn="just" rtl="1"/>
            <a:r>
              <a:rPr lang="ar-EG" sz="2800" b="1" dirty="0" smtClean="0"/>
              <a:t>الان ننتقل الى دراسة لمشتق جديد للبنزين.</a:t>
            </a:r>
          </a:p>
          <a:p>
            <a:pPr rtl="1"/>
            <a:r>
              <a:rPr lang="ar-EG" sz="2800" b="1" dirty="0" smtClean="0"/>
              <a:t>ثانياً: المركبات الأروماتيه الهالوجينية</a:t>
            </a:r>
          </a:p>
        </p:txBody>
      </p:sp>
      <p:sp>
        <p:nvSpPr>
          <p:cNvPr id="5" name="TextBox 4"/>
          <p:cNvSpPr txBox="1"/>
          <p:nvPr/>
        </p:nvSpPr>
        <p:spPr>
          <a:xfrm>
            <a:off x="393700" y="1411307"/>
            <a:ext cx="8521700" cy="2677656"/>
          </a:xfrm>
          <a:prstGeom prst="rect">
            <a:avLst/>
          </a:prstGeom>
          <a:noFill/>
        </p:spPr>
        <p:txBody>
          <a:bodyPr wrap="square" rtlCol="1">
            <a:spAutoFit/>
          </a:bodyPr>
          <a:lstStyle/>
          <a:p>
            <a:pPr marL="88900" algn="just" rtl="1"/>
            <a:r>
              <a:rPr lang="ar-EG" dirty="0" smtClean="0"/>
              <a:t>- توجد ثلاثة أنواع لهذه المركبات حيث هذه الانواع الثلاثة تعتمد تقسيمها على نواتج هلجنة البنزين ومشتقاته وهى كالتالي:</a:t>
            </a:r>
          </a:p>
          <a:p>
            <a:pPr marL="88900" algn="just" rtl="1"/>
            <a:r>
              <a:rPr lang="ar-EG" b="1" dirty="0" smtClean="0"/>
              <a:t>مركبات بالإضافة</a:t>
            </a:r>
          </a:p>
          <a:p>
            <a:pPr marL="88900" algn="just" rtl="1"/>
            <a:r>
              <a:rPr lang="ar-EG" b="1" dirty="0"/>
              <a:t>مركبات بالاستبدال في سلسة جانبية</a:t>
            </a:r>
            <a:r>
              <a:rPr lang="ar-EG" dirty="0"/>
              <a:t> </a:t>
            </a:r>
          </a:p>
          <a:p>
            <a:pPr marL="88900" algn="just" rtl="1"/>
            <a:r>
              <a:rPr lang="ar-EG" b="1" dirty="0" smtClean="0"/>
              <a:t>مركبات بالاستبدال في حلقة البنزين</a:t>
            </a:r>
          </a:p>
          <a:p>
            <a:pPr marL="88900" algn="just" rtl="1"/>
            <a:r>
              <a:rPr lang="ar-EG" dirty="0" smtClean="0"/>
              <a:t>وسوف نتناول كل واحدة بالتفصيل – حيث سبق من قبل وذكرنا النوعين الاول </a:t>
            </a:r>
            <a:r>
              <a:rPr lang="ar-EG" dirty="0" err="1" smtClean="0"/>
              <a:t>والثانى</a:t>
            </a:r>
            <a:r>
              <a:rPr lang="ar-EG" dirty="0" smtClean="0"/>
              <a:t> وسوف نذكرهم مره اخرى للتذكرة بهم.</a:t>
            </a:r>
            <a:endParaRPr lang="ar-EG" dirty="0"/>
          </a:p>
        </p:txBody>
      </p:sp>
      <p:sp>
        <p:nvSpPr>
          <p:cNvPr id="8" name="TextBox 7"/>
          <p:cNvSpPr txBox="1"/>
          <p:nvPr/>
        </p:nvSpPr>
        <p:spPr>
          <a:xfrm>
            <a:off x="292100" y="4094866"/>
            <a:ext cx="8521700" cy="1569660"/>
          </a:xfrm>
          <a:prstGeom prst="rect">
            <a:avLst/>
          </a:prstGeom>
          <a:noFill/>
        </p:spPr>
        <p:txBody>
          <a:bodyPr wrap="square" rtlCol="1">
            <a:spAutoFit/>
          </a:bodyPr>
          <a:lstStyle/>
          <a:p>
            <a:pPr marL="88900" rtl="1"/>
            <a:r>
              <a:rPr lang="ar-EG" b="1" dirty="0" smtClean="0"/>
              <a:t>النوع الاول: مركبات مهلجنة بالإضافة</a:t>
            </a:r>
          </a:p>
          <a:p>
            <a:pPr marL="88900" algn="just" rtl="1"/>
            <a:r>
              <a:rPr lang="ar-EG" dirty="0" smtClean="0"/>
              <a:t>حيث ينتج هذا النوع من المشتق عن طريق تفاعل البنزين مع الكلور في ضوء الشمس </a:t>
            </a:r>
            <a:r>
              <a:rPr lang="ar-EG" dirty="0"/>
              <a:t>ويكون هذا التفاعل </a:t>
            </a:r>
            <a:r>
              <a:rPr lang="ar-EG" dirty="0" smtClean="0"/>
              <a:t>بالإضافة ليعطي سداسي كلوروبنزين ويعرف باسم الجامكسان والذى يستخدم كمبيد حشري.</a:t>
            </a:r>
            <a:endParaRPr lang="ar-EG" dirty="0"/>
          </a:p>
        </p:txBody>
      </p:sp>
      <p:graphicFrame>
        <p:nvGraphicFramePr>
          <p:cNvPr id="4" name="Object 3"/>
          <p:cNvGraphicFramePr>
            <a:graphicFrameLocks noChangeAspect="1"/>
          </p:cNvGraphicFramePr>
          <p:nvPr>
            <p:extLst>
              <p:ext uri="{D42A27DB-BD31-4B8C-83A1-F6EECF244321}">
                <p14:modId xmlns:p14="http://schemas.microsoft.com/office/powerpoint/2010/main" val="401611642"/>
              </p:ext>
            </p:extLst>
          </p:nvPr>
        </p:nvGraphicFramePr>
        <p:xfrm>
          <a:off x="1196975" y="5224463"/>
          <a:ext cx="3916363" cy="1606550"/>
        </p:xfrm>
        <a:graphic>
          <a:graphicData uri="http://schemas.openxmlformats.org/presentationml/2006/ole">
            <mc:AlternateContent xmlns:mc="http://schemas.openxmlformats.org/markup-compatibility/2006">
              <mc:Choice xmlns:v="urn:schemas-microsoft-com:vml" Requires="v">
                <p:oleObj spid="_x0000_s12424" name="ChemSketch" r:id="rId3" imgW="2666880" imgH="1158120" progId="ACD.ChemSketch.20">
                  <p:embed/>
                </p:oleObj>
              </mc:Choice>
              <mc:Fallback>
                <p:oleObj name="ChemSketch" r:id="rId3" imgW="2666880" imgH="1158120" progId="ACD.ChemSketch.20">
                  <p:embed/>
                  <p:pic>
                    <p:nvPicPr>
                      <p:cNvPr id="0" name="Object 7"/>
                      <p:cNvPicPr>
                        <a:picLocks noChangeAspect="1" noChangeArrowheads="1"/>
                      </p:cNvPicPr>
                      <p:nvPr/>
                    </p:nvPicPr>
                    <p:blipFill>
                      <a:blip r:embed="rId4"/>
                      <a:srcRect/>
                      <a:stretch>
                        <a:fillRect/>
                      </a:stretch>
                    </p:blipFill>
                    <p:spPr bwMode="auto">
                      <a:xfrm>
                        <a:off x="1196975" y="5224463"/>
                        <a:ext cx="3916363" cy="1606550"/>
                      </a:xfrm>
                      <a:prstGeom prst="rect">
                        <a:avLst/>
                      </a:prstGeom>
                      <a:noFill/>
                      <a:ln>
                        <a:noFill/>
                      </a:ln>
                    </p:spPr>
                  </p:pic>
                </p:oleObj>
              </mc:Fallback>
            </mc:AlternateContent>
          </a:graphicData>
        </a:graphic>
      </p:graphicFrame>
      <p:sp>
        <p:nvSpPr>
          <p:cNvPr id="9" name="TextBox 8"/>
          <p:cNvSpPr txBox="1"/>
          <p:nvPr/>
        </p:nvSpPr>
        <p:spPr>
          <a:xfrm>
            <a:off x="5689600" y="5893126"/>
            <a:ext cx="2895600" cy="369332"/>
          </a:xfrm>
          <a:prstGeom prst="rect">
            <a:avLst/>
          </a:prstGeom>
          <a:noFill/>
        </p:spPr>
        <p:txBody>
          <a:bodyPr wrap="square" rtlCol="1">
            <a:spAutoFit/>
          </a:bodyPr>
          <a:lstStyle/>
          <a:p>
            <a:r>
              <a:rPr lang="ar-EG" sz="1800" dirty="0" smtClean="0"/>
              <a:t>ملحوظة: يمكن استخدام البروم ايضاً.</a:t>
            </a:r>
            <a:endParaRPr lang="ar-EG" sz="1800" dirty="0"/>
          </a:p>
        </p:txBody>
      </p:sp>
    </p:spTree>
    <p:extLst>
      <p:ext uri="{BB962C8B-B14F-4D97-AF65-F5344CB8AC3E}">
        <p14:creationId xmlns:p14="http://schemas.microsoft.com/office/powerpoint/2010/main" val="326603498"/>
      </p:ext>
    </p:extLst>
  </p:cSld>
  <p:clrMapOvr>
    <a:masterClrMapping/>
  </p:clrMapOvr>
</p:sld>
</file>

<file path=ppt/theme/theme1.xml><?xml version="1.0" encoding="utf-8"?>
<a:theme xmlns:a="http://schemas.openxmlformats.org/drawingml/2006/main" name="Biography report presentation">
  <a:themeElements>
    <a:clrScheme name="Global 2">
      <a:dk1>
        <a:srgbClr val="000000"/>
      </a:dk1>
      <a:lt1>
        <a:srgbClr val="FFFFFF"/>
      </a:lt1>
      <a:dk2>
        <a:srgbClr val="CC6600"/>
      </a:dk2>
      <a:lt2>
        <a:srgbClr val="FFFFFF"/>
      </a:lt2>
      <a:accent1>
        <a:srgbClr val="FFFFCC"/>
      </a:accent1>
      <a:accent2>
        <a:srgbClr val="B5E0E3"/>
      </a:accent2>
      <a:accent3>
        <a:srgbClr val="FFFFFF"/>
      </a:accent3>
      <a:accent4>
        <a:srgbClr val="000000"/>
      </a:accent4>
      <a:accent5>
        <a:srgbClr val="FFFFE2"/>
      </a:accent5>
      <a:accent6>
        <a:srgbClr val="A4CBCE"/>
      </a:accent6>
      <a:hlink>
        <a:srgbClr val="E5D093"/>
      </a:hlink>
      <a:folHlink>
        <a:srgbClr val="CCB374"/>
      </a:folHlink>
    </a:clrScheme>
    <a:fontScheme name="Global">
      <a:majorFont>
        <a:latin typeface="Century Gothic"/>
        <a:ea typeface=""/>
        <a:cs typeface="Times New Roman"/>
      </a:majorFont>
      <a:minorFont>
        <a:latin typeface="Century Gothic"/>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cs typeface="Times New Roman" pitchFamily="18" charset="0"/>
          </a:defRPr>
        </a:defPPr>
      </a:lstStyle>
    </a:lnDef>
  </a:objectDefaults>
  <a:extraClrSchemeLst>
    <a:extraClrScheme>
      <a:clrScheme name="Global 1">
        <a:dk1>
          <a:srgbClr val="000000"/>
        </a:dk1>
        <a:lt1>
          <a:srgbClr val="FFFFCC"/>
        </a:lt1>
        <a:dk2>
          <a:srgbClr val="4D4D4D"/>
        </a:dk2>
        <a:lt2>
          <a:srgbClr val="FFCC00"/>
        </a:lt2>
        <a:accent1>
          <a:srgbClr val="FF9900"/>
        </a:accent1>
        <a:accent2>
          <a:srgbClr val="CC9900"/>
        </a:accent2>
        <a:accent3>
          <a:srgbClr val="B2B2B2"/>
        </a:accent3>
        <a:accent4>
          <a:srgbClr val="DADAAE"/>
        </a:accent4>
        <a:accent5>
          <a:srgbClr val="FFCAAA"/>
        </a:accent5>
        <a:accent6>
          <a:srgbClr val="B98A00"/>
        </a:accent6>
        <a:hlink>
          <a:srgbClr val="898743"/>
        </a:hlink>
        <a:folHlink>
          <a:srgbClr val="666633"/>
        </a:folHlink>
      </a:clrScheme>
      <a:clrMap bg1="dk2" tx1="lt1" bg2="dk1" tx2="lt2" accent1="accent1" accent2="accent2" accent3="accent3" accent4="accent4" accent5="accent5" accent6="accent6" hlink="hlink" folHlink="folHlink"/>
    </a:extraClrScheme>
    <a:extraClrScheme>
      <a:clrScheme name="Global 2">
        <a:dk1>
          <a:srgbClr val="000000"/>
        </a:dk1>
        <a:lt1>
          <a:srgbClr val="FFFFFF"/>
        </a:lt1>
        <a:dk2>
          <a:srgbClr val="CC6600"/>
        </a:dk2>
        <a:lt2>
          <a:srgbClr val="FFFFFF"/>
        </a:lt2>
        <a:accent1>
          <a:srgbClr val="FFFFCC"/>
        </a:accent1>
        <a:accent2>
          <a:srgbClr val="B5E0E3"/>
        </a:accent2>
        <a:accent3>
          <a:srgbClr val="FFFFFF"/>
        </a:accent3>
        <a:accent4>
          <a:srgbClr val="000000"/>
        </a:accent4>
        <a:accent5>
          <a:srgbClr val="FFFFE2"/>
        </a:accent5>
        <a:accent6>
          <a:srgbClr val="A4CBCE"/>
        </a:accent6>
        <a:hlink>
          <a:srgbClr val="E5D093"/>
        </a:hlink>
        <a:folHlink>
          <a:srgbClr val="CCB374"/>
        </a:folHlink>
      </a:clrScheme>
      <a:clrMap bg1="lt1" tx1="dk1" bg2="lt2" tx2="dk2" accent1="accent1" accent2="accent2" accent3="accent3" accent4="accent4" accent5="accent5" accent6="accent6" hlink="hlink" folHlink="folHlink"/>
    </a:extraClrScheme>
    <a:extraClrScheme>
      <a:clrScheme name="Global 3">
        <a:dk1>
          <a:srgbClr val="000000"/>
        </a:dk1>
        <a:lt1>
          <a:srgbClr val="FFFFFF"/>
        </a:lt1>
        <a:dk2>
          <a:srgbClr val="000000"/>
        </a:dk2>
        <a:lt2>
          <a:srgbClr val="FFFFFF"/>
        </a:lt2>
        <a:accent1>
          <a:srgbClr val="F8F8F8"/>
        </a:accent1>
        <a:accent2>
          <a:srgbClr val="969696"/>
        </a:accent2>
        <a:accent3>
          <a:srgbClr val="FFFFFF"/>
        </a:accent3>
        <a:accent4>
          <a:srgbClr val="000000"/>
        </a:accent4>
        <a:accent5>
          <a:srgbClr val="FBFBFB"/>
        </a:accent5>
        <a:accent6>
          <a:srgbClr val="878787"/>
        </a:accent6>
        <a:hlink>
          <a:srgbClr val="DDDDDD"/>
        </a:hlink>
        <a:folHlink>
          <a:srgbClr val="B2B2B2"/>
        </a:folHlink>
      </a:clrScheme>
      <a:clrMap bg1="lt1" tx1="dk1" bg2="lt2" tx2="dk2" accent1="accent1" accent2="accent2" accent3="accent3" accent4="accent4" accent5="accent5" accent6="accent6" hlink="hlink" folHlink="folHlink"/>
    </a:extraClrScheme>
    <a:extraClrScheme>
      <a:clrScheme name="Global 4">
        <a:dk1>
          <a:srgbClr val="000000"/>
        </a:dk1>
        <a:lt1>
          <a:srgbClr val="FFFFFF"/>
        </a:lt1>
        <a:dk2>
          <a:srgbClr val="000066"/>
        </a:dk2>
        <a:lt2>
          <a:srgbClr val="FFFFFF"/>
        </a:lt2>
        <a:accent1>
          <a:srgbClr val="FFFFCC"/>
        </a:accent1>
        <a:accent2>
          <a:srgbClr val="B5E0E3"/>
        </a:accent2>
        <a:accent3>
          <a:srgbClr val="FFFFFF"/>
        </a:accent3>
        <a:accent4>
          <a:srgbClr val="000000"/>
        </a:accent4>
        <a:accent5>
          <a:srgbClr val="FFFFE2"/>
        </a:accent5>
        <a:accent6>
          <a:srgbClr val="A4CBCE"/>
        </a:accent6>
        <a:hlink>
          <a:srgbClr val="BFDFFF"/>
        </a:hlink>
        <a:folHlink>
          <a:srgbClr val="99CCFF"/>
        </a:folHlink>
      </a:clrScheme>
      <a:clrMap bg1="lt1" tx1="dk1" bg2="lt2" tx2="dk2" accent1="accent1" accent2="accent2" accent3="accent3" accent4="accent4" accent5="accent5" accent6="accent6" hlink="hlink" folHlink="folHlink"/>
    </a:extraClrScheme>
    <a:extraClrScheme>
      <a:clrScheme name="Global 5">
        <a:dk1>
          <a:srgbClr val="000000"/>
        </a:dk1>
        <a:lt1>
          <a:srgbClr val="E9E6D9"/>
        </a:lt1>
        <a:dk2>
          <a:srgbClr val="666633"/>
        </a:dk2>
        <a:lt2>
          <a:srgbClr val="CEC7AA"/>
        </a:lt2>
        <a:accent1>
          <a:srgbClr val="FFFFCC"/>
        </a:accent1>
        <a:accent2>
          <a:srgbClr val="B5E0E3"/>
        </a:accent2>
        <a:accent3>
          <a:srgbClr val="F2F0E9"/>
        </a:accent3>
        <a:accent4>
          <a:srgbClr val="000000"/>
        </a:accent4>
        <a:accent5>
          <a:srgbClr val="FFFFE2"/>
        </a:accent5>
        <a:accent6>
          <a:srgbClr val="A4CBCE"/>
        </a:accent6>
        <a:hlink>
          <a:srgbClr val="B6AB82"/>
        </a:hlink>
        <a:folHlink>
          <a:srgbClr val="A0925E"/>
        </a:folHlink>
      </a:clrScheme>
      <a:clrMap bg1="lt1" tx1="dk1" bg2="lt2" tx2="dk2" accent1="accent1" accent2="accent2" accent3="accent3" accent4="accent4" accent5="accent5" accent6="accent6" hlink="hlink" folHlink="folHlink"/>
    </a:extraClrScheme>
    <a:extraClrScheme>
      <a:clrScheme name="Global 6">
        <a:dk1>
          <a:srgbClr val="1B3753"/>
        </a:dk1>
        <a:lt1>
          <a:srgbClr val="EAEAEA"/>
        </a:lt1>
        <a:dk2>
          <a:srgbClr val="336699"/>
        </a:dk2>
        <a:lt2>
          <a:srgbClr val="FFFFCC"/>
        </a:lt2>
        <a:accent1>
          <a:srgbClr val="BA8E46"/>
        </a:accent1>
        <a:accent2>
          <a:srgbClr val="46C0AF"/>
        </a:accent2>
        <a:accent3>
          <a:srgbClr val="ADB8CA"/>
        </a:accent3>
        <a:accent4>
          <a:srgbClr val="C8C8C8"/>
        </a:accent4>
        <a:accent5>
          <a:srgbClr val="D9C6B0"/>
        </a:accent5>
        <a:accent6>
          <a:srgbClr val="3FAE9E"/>
        </a:accent6>
        <a:hlink>
          <a:srgbClr val="93ACC3"/>
        </a:hlink>
        <a:folHlink>
          <a:srgbClr val="7897B4"/>
        </a:folHlink>
      </a:clrScheme>
      <a:clrMap bg1="dk2" tx1="lt1" bg2="dk1" tx2="lt2" accent1="accent1" accent2="accent2" accent3="accent3" accent4="accent4" accent5="accent5" accent6="accent6" hlink="hlink" folHlink="folHlink"/>
    </a:extraClrScheme>
    <a:extraClrScheme>
      <a:clrScheme name="Global 7">
        <a:dk1>
          <a:srgbClr val="000000"/>
        </a:dk1>
        <a:lt1>
          <a:srgbClr val="FFFFFF"/>
        </a:lt1>
        <a:dk2>
          <a:srgbClr val="000000"/>
        </a:dk2>
        <a:lt2>
          <a:srgbClr val="FFFFFF"/>
        </a:lt2>
        <a:accent1>
          <a:srgbClr val="FFFFCC"/>
        </a:accent1>
        <a:accent2>
          <a:srgbClr val="FFCC99"/>
        </a:accent2>
        <a:accent3>
          <a:srgbClr val="FFFFFF"/>
        </a:accent3>
        <a:accent4>
          <a:srgbClr val="000000"/>
        </a:accent4>
        <a:accent5>
          <a:srgbClr val="FFFFE2"/>
        </a:accent5>
        <a:accent6>
          <a:srgbClr val="E7B98A"/>
        </a:accent6>
        <a:hlink>
          <a:srgbClr val="FF9999"/>
        </a:hlink>
        <a:folHlink>
          <a:srgbClr val="E06360"/>
        </a:folHlink>
      </a:clrScheme>
      <a:clrMap bg1="lt1" tx1="dk1" bg2="lt2" tx2="dk2" accent1="accent1" accent2="accent2" accent3="accent3" accent4="accent4" accent5="accent5" accent6="accent6" hlink="hlink" folHlink="folHlink"/>
    </a:extraClrScheme>
    <a:extraClrScheme>
      <a:clrScheme name="Global 8">
        <a:dk1>
          <a:srgbClr val="000000"/>
        </a:dk1>
        <a:lt1>
          <a:srgbClr val="EAEAEA"/>
        </a:lt1>
        <a:dk2>
          <a:srgbClr val="17118B"/>
        </a:dk2>
        <a:lt2>
          <a:srgbClr val="FFFFCC"/>
        </a:lt2>
        <a:accent1>
          <a:srgbClr val="B2B2B2"/>
        </a:accent1>
        <a:accent2>
          <a:srgbClr val="54ABB2"/>
        </a:accent2>
        <a:accent3>
          <a:srgbClr val="ABAAC4"/>
        </a:accent3>
        <a:accent4>
          <a:srgbClr val="C8C8C8"/>
        </a:accent4>
        <a:accent5>
          <a:srgbClr val="D5D5D5"/>
        </a:accent5>
        <a:accent6>
          <a:srgbClr val="4B9BA1"/>
        </a:accent6>
        <a:hlink>
          <a:srgbClr val="4F49A3"/>
        </a:hlink>
        <a:folHlink>
          <a:srgbClr val="2E2573"/>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Biography report presentation</Template>
  <TotalTime>565</TotalTime>
  <Words>1164</Words>
  <Application>Microsoft Office PowerPoint</Application>
  <PresentationFormat>On-screen Show (4:3)</PresentationFormat>
  <Paragraphs>108</Paragraphs>
  <Slides>18</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18</vt:i4>
      </vt:variant>
    </vt:vector>
  </HeadingPairs>
  <TitlesOfParts>
    <vt:vector size="20" baseType="lpstr">
      <vt:lpstr>Biography report presentation</vt:lpstr>
      <vt:lpstr>ChemSketch</vt:lpstr>
      <vt:lpstr>كيمياء المركبات الأروماتيه لطلاب  الفرقة الرابعة أساسي علوم المحاضرة 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Wld-Otiba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and times  of Coretta Scott King</dc:title>
  <dc:creator>PC</dc:creator>
  <cp:lastModifiedBy>PC</cp:lastModifiedBy>
  <cp:revision>313</cp:revision>
  <cp:lastPrinted>1601-01-01T00:00:00Z</cp:lastPrinted>
  <dcterms:created xsi:type="dcterms:W3CDTF">2020-03-26T07:09:13Z</dcterms:created>
  <dcterms:modified xsi:type="dcterms:W3CDTF">2020-03-31T09:52:50Z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TC101030671033</vt:lpwstr>
  </property>
</Properties>
</file>